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43" r:id="rId1"/>
  </p:sldMasterIdLst>
  <p:notesMasterIdLst>
    <p:notesMasterId r:id="rId41"/>
  </p:notesMasterIdLst>
  <p:handoutMasterIdLst>
    <p:handoutMasterId r:id="rId42"/>
  </p:handoutMasterIdLst>
  <p:sldIdLst>
    <p:sldId id="555" r:id="rId2"/>
    <p:sldId id="1031" r:id="rId3"/>
    <p:sldId id="975" r:id="rId4"/>
    <p:sldId id="1054" r:id="rId5"/>
    <p:sldId id="1032" r:id="rId6"/>
    <p:sldId id="882" r:id="rId7"/>
    <p:sldId id="1048" r:id="rId8"/>
    <p:sldId id="1049" r:id="rId9"/>
    <p:sldId id="1050" r:id="rId10"/>
    <p:sldId id="1051" r:id="rId11"/>
    <p:sldId id="1004" r:id="rId12"/>
    <p:sldId id="1042" r:id="rId13"/>
    <p:sldId id="1043" r:id="rId14"/>
    <p:sldId id="1005" r:id="rId15"/>
    <p:sldId id="1044" r:id="rId16"/>
    <p:sldId id="1046" r:id="rId17"/>
    <p:sldId id="1047" r:id="rId18"/>
    <p:sldId id="1011" r:id="rId19"/>
    <p:sldId id="1010" r:id="rId20"/>
    <p:sldId id="1034" r:id="rId21"/>
    <p:sldId id="1012" r:id="rId22"/>
    <p:sldId id="1014" r:id="rId23"/>
    <p:sldId id="1015" r:id="rId24"/>
    <p:sldId id="1022" r:id="rId25"/>
    <p:sldId id="976" r:id="rId26"/>
    <p:sldId id="1036" r:id="rId27"/>
    <p:sldId id="977" r:id="rId28"/>
    <p:sldId id="1037" r:id="rId29"/>
    <p:sldId id="981" r:id="rId30"/>
    <p:sldId id="1025" r:id="rId31"/>
    <p:sldId id="1038" r:id="rId32"/>
    <p:sldId id="1039" r:id="rId33"/>
    <p:sldId id="1053" r:id="rId34"/>
    <p:sldId id="973" r:id="rId35"/>
    <p:sldId id="1008" r:id="rId36"/>
    <p:sldId id="1016" r:id="rId37"/>
    <p:sldId id="1017" r:id="rId38"/>
    <p:sldId id="1018" r:id="rId39"/>
    <p:sldId id="1040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7AFFF"/>
    <a:srgbClr val="1A6784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4"/>
    <p:restoredTop sz="96327"/>
  </p:normalViewPr>
  <p:slideViewPr>
    <p:cSldViewPr snapToGrid="0">
      <p:cViewPr varScale="1">
        <p:scale>
          <a:sx n="123" d="100"/>
          <a:sy n="123" d="100"/>
        </p:scale>
        <p:origin x="1960" y="192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-389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pani, Aldo" userId="3d811883-7188-4056-86e4-ebeb30c53017" providerId="ADAL" clId="{55B96ADD-9F4F-9947-8C3B-93E266680341}"/>
    <pc:docChg chg="undo custSel addSld delSld modSld sldOrd">
      <pc:chgData name="Lipani, Aldo" userId="3d811883-7188-4056-86e4-ebeb30c53017" providerId="ADAL" clId="{55B96ADD-9F4F-9947-8C3B-93E266680341}" dt="2019-11-25T21:00:09.054" v="15459" actId="313"/>
      <pc:docMkLst>
        <pc:docMk/>
      </pc:docMkLst>
      <pc:sldChg chg="modSp">
        <pc:chgData name="Lipani, Aldo" userId="3d811883-7188-4056-86e4-ebeb30c53017" providerId="ADAL" clId="{55B96ADD-9F4F-9947-8C3B-93E266680341}" dt="2019-11-25T10:35:52.079" v="15166" actId="20577"/>
        <pc:sldMkLst>
          <pc:docMk/>
          <pc:sldMk cId="3972362767" sldId="555"/>
        </pc:sldMkLst>
        <pc:spChg chg="mod">
          <ac:chgData name="Lipani, Aldo" userId="3d811883-7188-4056-86e4-ebeb30c53017" providerId="ADAL" clId="{55B96ADD-9F4F-9947-8C3B-93E266680341}" dt="2019-11-25T10:35:52.079" v="15166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add del">
        <pc:chgData name="Lipani, Aldo" userId="3d811883-7188-4056-86e4-ebeb30c53017" providerId="ADAL" clId="{55B96ADD-9F4F-9947-8C3B-93E266680341}" dt="2019-11-24T23:42:06.123" v="6745" actId="2696"/>
        <pc:sldMkLst>
          <pc:docMk/>
          <pc:sldMk cId="1434595258" sldId="774"/>
        </pc:sldMkLst>
      </pc:sldChg>
      <pc:sldChg chg="modSp">
        <pc:chgData name="Lipani, Aldo" userId="3d811883-7188-4056-86e4-ebeb30c53017" providerId="ADAL" clId="{55B96ADD-9F4F-9947-8C3B-93E266680341}" dt="2019-11-25T01:27:30.869" v="9493" actId="313"/>
        <pc:sldMkLst>
          <pc:docMk/>
          <pc:sldMk cId="1447717030" sldId="882"/>
        </pc:sldMkLst>
        <pc:spChg chg="mod">
          <ac:chgData name="Lipani, Aldo" userId="3d811883-7188-4056-86e4-ebeb30c53017" providerId="ADAL" clId="{55B96ADD-9F4F-9947-8C3B-93E266680341}" dt="2019-11-25T01:27:30.869" v="9493" actId="313"/>
          <ac:spMkLst>
            <pc:docMk/>
            <pc:sldMk cId="1447717030" sldId="882"/>
            <ac:spMk id="6" creationId="{566B908A-85C8-D84C-A24B-BA8943763699}"/>
          </ac:spMkLst>
        </pc:spChg>
      </pc:sldChg>
      <pc:sldChg chg="addSp delSp modSp del">
        <pc:chgData name="Lipani, Aldo" userId="3d811883-7188-4056-86e4-ebeb30c53017" providerId="ADAL" clId="{55B96ADD-9F4F-9947-8C3B-93E266680341}" dt="2019-11-25T08:44:46.543" v="12381" actId="2696"/>
        <pc:sldMkLst>
          <pc:docMk/>
          <pc:sldMk cId="857111896" sldId="947"/>
        </pc:sldMkLst>
        <pc:spChg chg="mod">
          <ac:chgData name="Lipani, Aldo" userId="3d811883-7188-4056-86e4-ebeb30c53017" providerId="ADAL" clId="{55B96ADD-9F4F-9947-8C3B-93E266680341}" dt="2019-11-25T08:42:51.122" v="12152"/>
          <ac:spMkLst>
            <pc:docMk/>
            <pc:sldMk cId="857111896" sldId="947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3T16:41:22.896" v="1917"/>
          <ac:spMkLst>
            <pc:docMk/>
            <pc:sldMk cId="857111896" sldId="947"/>
            <ac:spMk id="3" creationId="{8079A324-0D10-964D-AC77-535A96ED258A}"/>
          </ac:spMkLst>
        </pc:spChg>
        <pc:spChg chg="add del mod">
          <ac:chgData name="Lipani, Aldo" userId="3d811883-7188-4056-86e4-ebeb30c53017" providerId="ADAL" clId="{55B96ADD-9F4F-9947-8C3B-93E266680341}" dt="2019-11-23T16:41:22.896" v="1917"/>
          <ac:spMkLst>
            <pc:docMk/>
            <pc:sldMk cId="857111896" sldId="947"/>
            <ac:spMk id="5" creationId="{A6E837F3-F00A-734F-9D24-0E260EE61004}"/>
          </ac:spMkLst>
        </pc:spChg>
        <pc:spChg chg="mod">
          <ac:chgData name="Lipani, Aldo" userId="3d811883-7188-4056-86e4-ebeb30c53017" providerId="ADAL" clId="{55B96ADD-9F4F-9947-8C3B-93E266680341}" dt="2019-11-25T08:42:37.525" v="12143"/>
          <ac:spMkLst>
            <pc:docMk/>
            <pc:sldMk cId="857111896" sldId="947"/>
            <ac:spMk id="6" creationId="{5F9108D5-48AF-AA43-87B2-E540C145963E}"/>
          </ac:spMkLst>
        </pc:spChg>
        <pc:spChg chg="add del mod">
          <ac:chgData name="Lipani, Aldo" userId="3d811883-7188-4056-86e4-ebeb30c53017" providerId="ADAL" clId="{55B96ADD-9F4F-9947-8C3B-93E266680341}" dt="2019-11-23T16:41:22.896" v="1917"/>
          <ac:spMkLst>
            <pc:docMk/>
            <pc:sldMk cId="857111896" sldId="947"/>
            <ac:spMk id="7" creationId="{FF8B540B-DF2D-A346-8F22-5D9BAC03CA17}"/>
          </ac:spMkLst>
        </pc:spChg>
        <pc:spChg chg="del">
          <ac:chgData name="Lipani, Aldo" userId="3d811883-7188-4056-86e4-ebeb30c53017" providerId="ADAL" clId="{55B96ADD-9F4F-9947-8C3B-93E266680341}" dt="2019-11-23T16:41:21.463" v="1916" actId="478"/>
          <ac:spMkLst>
            <pc:docMk/>
            <pc:sldMk cId="857111896" sldId="947"/>
            <ac:spMk id="11" creationId="{3F3E9977-685A-DC45-895D-47592EB8D07D}"/>
          </ac:spMkLst>
        </pc:spChg>
        <pc:spChg chg="del">
          <ac:chgData name="Lipani, Aldo" userId="3d811883-7188-4056-86e4-ebeb30c53017" providerId="ADAL" clId="{55B96ADD-9F4F-9947-8C3B-93E266680341}" dt="2019-11-23T16:41:19.944" v="1915" actId="478"/>
          <ac:spMkLst>
            <pc:docMk/>
            <pc:sldMk cId="857111896" sldId="947"/>
            <ac:spMk id="12" creationId="{B7B47A9B-9B26-9C44-B105-781199E1A513}"/>
          </ac:spMkLst>
        </pc:spChg>
        <pc:spChg chg="del">
          <ac:chgData name="Lipani, Aldo" userId="3d811883-7188-4056-86e4-ebeb30c53017" providerId="ADAL" clId="{55B96ADD-9F4F-9947-8C3B-93E266680341}" dt="2019-11-23T16:41:18.417" v="1914" actId="478"/>
          <ac:spMkLst>
            <pc:docMk/>
            <pc:sldMk cId="857111896" sldId="947"/>
            <ac:spMk id="13" creationId="{689D69F9-9344-B849-86C6-60C6A2A067A0}"/>
          </ac:spMkLst>
        </pc:spChg>
        <pc:spChg chg="del">
          <ac:chgData name="Lipani, Aldo" userId="3d811883-7188-4056-86e4-ebeb30c53017" providerId="ADAL" clId="{55B96ADD-9F4F-9947-8C3B-93E266680341}" dt="2019-11-23T16:41:13.678" v="1911" actId="478"/>
          <ac:spMkLst>
            <pc:docMk/>
            <pc:sldMk cId="857111896" sldId="947"/>
            <ac:spMk id="18" creationId="{64C5EB8C-005B-484C-9F12-7C2E54D2F22B}"/>
          </ac:spMkLst>
        </pc:spChg>
        <pc:spChg chg="del">
          <ac:chgData name="Lipani, Aldo" userId="3d811883-7188-4056-86e4-ebeb30c53017" providerId="ADAL" clId="{55B96ADD-9F4F-9947-8C3B-93E266680341}" dt="2019-11-23T16:41:13.678" v="1911" actId="478"/>
          <ac:spMkLst>
            <pc:docMk/>
            <pc:sldMk cId="857111896" sldId="947"/>
            <ac:spMk id="21" creationId="{8165AD3E-0185-2741-B28B-29B443BDDF9A}"/>
          </ac:spMkLst>
        </pc:spChg>
        <pc:spChg chg="del">
          <ac:chgData name="Lipani, Aldo" userId="3d811883-7188-4056-86e4-ebeb30c53017" providerId="ADAL" clId="{55B96ADD-9F4F-9947-8C3B-93E266680341}" dt="2019-11-23T16:41:16.597" v="1913" actId="478"/>
          <ac:spMkLst>
            <pc:docMk/>
            <pc:sldMk cId="857111896" sldId="947"/>
            <ac:spMk id="23" creationId="{8184CB50-C226-9B40-9DED-FF298BE49B53}"/>
          </ac:spMkLst>
        </pc:spChg>
        <pc:cxnChg chg="del">
          <ac:chgData name="Lipani, Aldo" userId="3d811883-7188-4056-86e4-ebeb30c53017" providerId="ADAL" clId="{55B96ADD-9F4F-9947-8C3B-93E266680341}" dt="2019-11-23T16:41:15.536" v="1912" actId="478"/>
          <ac:cxnSpMkLst>
            <pc:docMk/>
            <pc:sldMk cId="857111896" sldId="947"/>
            <ac:cxnSpMk id="20" creationId="{90E067E7-DD24-0741-9A8F-24C7018D871E}"/>
          </ac:cxnSpMkLst>
        </pc:cxnChg>
      </pc:sldChg>
      <pc:sldChg chg="del">
        <pc:chgData name="Lipani, Aldo" userId="3d811883-7188-4056-86e4-ebeb30c53017" providerId="ADAL" clId="{55B96ADD-9F4F-9947-8C3B-93E266680341}" dt="2019-11-24T23:41:53.140" v="6723" actId="2696"/>
        <pc:sldMkLst>
          <pc:docMk/>
          <pc:sldMk cId="3346936124" sldId="972"/>
        </pc:sldMkLst>
      </pc:sldChg>
      <pc:sldChg chg="addSp delSp modSp">
        <pc:chgData name="Lipani, Aldo" userId="3d811883-7188-4056-86e4-ebeb30c53017" providerId="ADAL" clId="{55B96ADD-9F4F-9947-8C3B-93E266680341}" dt="2019-11-23T17:08:10.251" v="4088" actId="1076"/>
        <pc:sldMkLst>
          <pc:docMk/>
          <pc:sldMk cId="4044346865" sldId="973"/>
        </pc:sldMkLst>
        <pc:spChg chg="mod">
          <ac:chgData name="Lipani, Aldo" userId="3d811883-7188-4056-86e4-ebeb30c53017" providerId="ADAL" clId="{55B96ADD-9F4F-9947-8C3B-93E266680341}" dt="2019-11-23T17:06:15.620" v="4084" actId="20577"/>
          <ac:spMkLst>
            <pc:docMk/>
            <pc:sldMk cId="4044346865" sldId="973"/>
            <ac:spMk id="6" creationId="{566B908A-85C8-D84C-A24B-BA8943763699}"/>
          </ac:spMkLst>
        </pc:spChg>
        <pc:picChg chg="add del">
          <ac:chgData name="Lipani, Aldo" userId="3d811883-7188-4056-86e4-ebeb30c53017" providerId="ADAL" clId="{55B96ADD-9F4F-9947-8C3B-93E266680341}" dt="2019-11-23T17:07:59.485" v="4086" actId="478"/>
          <ac:picMkLst>
            <pc:docMk/>
            <pc:sldMk cId="4044346865" sldId="973"/>
            <ac:picMk id="2" creationId="{B20337F7-A9C8-C845-B2BC-5660820AA724}"/>
          </ac:picMkLst>
        </pc:picChg>
        <pc:picChg chg="add mod">
          <ac:chgData name="Lipani, Aldo" userId="3d811883-7188-4056-86e4-ebeb30c53017" providerId="ADAL" clId="{55B96ADD-9F4F-9947-8C3B-93E266680341}" dt="2019-11-23T17:08:10.251" v="4088" actId="1076"/>
          <ac:picMkLst>
            <pc:docMk/>
            <pc:sldMk cId="4044346865" sldId="973"/>
            <ac:picMk id="5" creationId="{5EB47B8B-B47E-B843-9753-A68D9C7E9C3B}"/>
          </ac:picMkLst>
        </pc:picChg>
      </pc:sldChg>
      <pc:sldChg chg="addSp delSp modSp">
        <pc:chgData name="Lipani, Aldo" userId="3d811883-7188-4056-86e4-ebeb30c53017" providerId="ADAL" clId="{55B96ADD-9F4F-9947-8C3B-93E266680341}" dt="2019-11-25T09:25:23.759" v="12965" actId="20577"/>
        <pc:sldMkLst>
          <pc:docMk/>
          <pc:sldMk cId="1006365583" sldId="976"/>
        </pc:sldMkLst>
        <pc:spChg chg="mod">
          <ac:chgData name="Lipani, Aldo" userId="3d811883-7188-4056-86e4-ebeb30c53017" providerId="ADAL" clId="{55B96ADD-9F4F-9947-8C3B-93E266680341}" dt="2019-11-23T16:43:33.947" v="2051" actId="20577"/>
          <ac:spMkLst>
            <pc:docMk/>
            <pc:sldMk cId="1006365583" sldId="976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3T16:43:38.228" v="2053"/>
          <ac:spMkLst>
            <pc:docMk/>
            <pc:sldMk cId="1006365583" sldId="976"/>
            <ac:spMk id="3" creationId="{566EC9C7-A430-7E4D-AC37-944B463FF32F}"/>
          </ac:spMkLst>
        </pc:spChg>
        <pc:spChg chg="add del mod">
          <ac:chgData name="Lipani, Aldo" userId="3d811883-7188-4056-86e4-ebeb30c53017" providerId="ADAL" clId="{55B96ADD-9F4F-9947-8C3B-93E266680341}" dt="2019-11-23T16:43:38.228" v="2053"/>
          <ac:spMkLst>
            <pc:docMk/>
            <pc:sldMk cId="1006365583" sldId="976"/>
            <ac:spMk id="5" creationId="{690F8CA8-EDA1-6941-A797-1CD9B0461455}"/>
          </ac:spMkLst>
        </pc:spChg>
        <pc:spChg chg="del mod">
          <ac:chgData name="Lipani, Aldo" userId="3d811883-7188-4056-86e4-ebeb30c53017" providerId="ADAL" clId="{55B96ADD-9F4F-9947-8C3B-93E266680341}" dt="2019-11-23T16:43:38.228" v="2053"/>
          <ac:spMkLst>
            <pc:docMk/>
            <pc:sldMk cId="1006365583" sldId="976"/>
            <ac:spMk id="6" creationId="{187F8B4E-CFD2-3941-A1CC-AC651C57E069}"/>
          </ac:spMkLst>
        </pc:spChg>
        <pc:spChg chg="add mod">
          <ac:chgData name="Lipani, Aldo" userId="3d811883-7188-4056-86e4-ebeb30c53017" providerId="ADAL" clId="{55B96ADD-9F4F-9947-8C3B-93E266680341}" dt="2019-11-25T09:25:23.759" v="12965" actId="20577"/>
          <ac:spMkLst>
            <pc:docMk/>
            <pc:sldMk cId="1006365583" sldId="976"/>
            <ac:spMk id="7" creationId="{047B2625-E5DF-6045-8072-12800FC195FF}"/>
          </ac:spMkLst>
        </pc:spChg>
      </pc:sldChg>
      <pc:sldChg chg="addSp delSp modSp">
        <pc:chgData name="Lipani, Aldo" userId="3d811883-7188-4056-86e4-ebeb30c53017" providerId="ADAL" clId="{55B96ADD-9F4F-9947-8C3B-93E266680341}" dt="2019-11-25T09:25:43.751" v="12969" actId="20577"/>
        <pc:sldMkLst>
          <pc:docMk/>
          <pc:sldMk cId="685332912" sldId="977"/>
        </pc:sldMkLst>
        <pc:spChg chg="mod">
          <ac:chgData name="Lipani, Aldo" userId="3d811883-7188-4056-86e4-ebeb30c53017" providerId="ADAL" clId="{55B96ADD-9F4F-9947-8C3B-93E266680341}" dt="2019-11-25T09:18:45.661" v="12720" actId="20577"/>
          <ac:spMkLst>
            <pc:docMk/>
            <pc:sldMk cId="685332912" sldId="977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3T16:52:23.991" v="2569"/>
          <ac:spMkLst>
            <pc:docMk/>
            <pc:sldMk cId="685332912" sldId="977"/>
            <ac:spMk id="3" creationId="{4911F914-BD67-5249-AF19-11B0F05B8E5B}"/>
          </ac:spMkLst>
        </pc:spChg>
        <pc:spChg chg="add del mod">
          <ac:chgData name="Lipani, Aldo" userId="3d811883-7188-4056-86e4-ebeb30c53017" providerId="ADAL" clId="{55B96ADD-9F4F-9947-8C3B-93E266680341}" dt="2019-11-23T16:52:23.991" v="2569"/>
          <ac:spMkLst>
            <pc:docMk/>
            <pc:sldMk cId="685332912" sldId="977"/>
            <ac:spMk id="5" creationId="{9B3CBE2D-42D3-E24C-8F7D-030E13B96744}"/>
          </ac:spMkLst>
        </pc:spChg>
        <pc:spChg chg="mod">
          <ac:chgData name="Lipani, Aldo" userId="3d811883-7188-4056-86e4-ebeb30c53017" providerId="ADAL" clId="{55B96ADD-9F4F-9947-8C3B-93E266680341}" dt="2019-11-25T09:25:43.751" v="12969" actId="20577"/>
          <ac:spMkLst>
            <pc:docMk/>
            <pc:sldMk cId="685332912" sldId="977"/>
            <ac:spMk id="6" creationId="{187F8B4E-CFD2-3941-A1CC-AC651C57E069}"/>
          </ac:spMkLst>
        </pc:spChg>
        <pc:spChg chg="add del mod">
          <ac:chgData name="Lipani, Aldo" userId="3d811883-7188-4056-86e4-ebeb30c53017" providerId="ADAL" clId="{55B96ADD-9F4F-9947-8C3B-93E266680341}" dt="2019-11-23T16:52:23.991" v="2569"/>
          <ac:spMkLst>
            <pc:docMk/>
            <pc:sldMk cId="685332912" sldId="977"/>
            <ac:spMk id="7" creationId="{71B71B35-B189-EF4A-BFF8-2CCD5AD8EE56}"/>
          </ac:spMkLst>
        </pc:spChg>
      </pc:sldChg>
      <pc:sldChg chg="addSp delSp modSp">
        <pc:chgData name="Lipani, Aldo" userId="3d811883-7188-4056-86e4-ebeb30c53017" providerId="ADAL" clId="{55B96ADD-9F4F-9947-8C3B-93E266680341}" dt="2019-11-25T09:26:38.834" v="13011" actId="20577"/>
        <pc:sldMkLst>
          <pc:docMk/>
          <pc:sldMk cId="2390545342" sldId="981"/>
        </pc:sldMkLst>
        <pc:spChg chg="mod">
          <ac:chgData name="Lipani, Aldo" userId="3d811883-7188-4056-86e4-ebeb30c53017" providerId="ADAL" clId="{55B96ADD-9F4F-9947-8C3B-93E266680341}" dt="2019-11-23T16:59:30.143" v="3102" actId="20577"/>
          <ac:spMkLst>
            <pc:docMk/>
            <pc:sldMk cId="2390545342" sldId="981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3T16:59:22.377" v="3084"/>
          <ac:spMkLst>
            <pc:docMk/>
            <pc:sldMk cId="2390545342" sldId="981"/>
            <ac:spMk id="3" creationId="{11010652-5ADA-0440-B6F8-68BF49DDA931}"/>
          </ac:spMkLst>
        </pc:spChg>
        <pc:spChg chg="add del mod">
          <ac:chgData name="Lipani, Aldo" userId="3d811883-7188-4056-86e4-ebeb30c53017" providerId="ADAL" clId="{55B96ADD-9F4F-9947-8C3B-93E266680341}" dt="2019-11-23T16:59:22.377" v="3084"/>
          <ac:spMkLst>
            <pc:docMk/>
            <pc:sldMk cId="2390545342" sldId="981"/>
            <ac:spMk id="5" creationId="{D9C63BB8-2C4E-3C45-B4E4-88B3C0943413}"/>
          </ac:spMkLst>
        </pc:spChg>
        <pc:spChg chg="mod">
          <ac:chgData name="Lipani, Aldo" userId="3d811883-7188-4056-86e4-ebeb30c53017" providerId="ADAL" clId="{55B96ADD-9F4F-9947-8C3B-93E266680341}" dt="2019-11-25T09:26:38.834" v="13011" actId="20577"/>
          <ac:spMkLst>
            <pc:docMk/>
            <pc:sldMk cId="2390545342" sldId="981"/>
            <ac:spMk id="6" creationId="{187F8B4E-CFD2-3941-A1CC-AC651C57E069}"/>
          </ac:spMkLst>
        </pc:spChg>
        <pc:spChg chg="add del mod">
          <ac:chgData name="Lipani, Aldo" userId="3d811883-7188-4056-86e4-ebeb30c53017" providerId="ADAL" clId="{55B96ADD-9F4F-9947-8C3B-93E266680341}" dt="2019-11-23T16:59:22.377" v="3084"/>
          <ac:spMkLst>
            <pc:docMk/>
            <pc:sldMk cId="2390545342" sldId="981"/>
            <ac:spMk id="7" creationId="{BE1065F7-1F15-C84B-9C2F-B5AADEF1547A}"/>
          </ac:spMkLst>
        </pc:spChg>
      </pc:sldChg>
      <pc:sldChg chg="del">
        <pc:chgData name="Lipani, Aldo" userId="3d811883-7188-4056-86e4-ebeb30c53017" providerId="ADAL" clId="{55B96ADD-9F4F-9947-8C3B-93E266680341}" dt="2019-11-24T23:41:53.829" v="6724" actId="2696"/>
        <pc:sldMkLst>
          <pc:docMk/>
          <pc:sldMk cId="2790146239" sldId="988"/>
        </pc:sldMkLst>
      </pc:sldChg>
      <pc:sldChg chg="del">
        <pc:chgData name="Lipani, Aldo" userId="3d811883-7188-4056-86e4-ebeb30c53017" providerId="ADAL" clId="{55B96ADD-9F4F-9947-8C3B-93E266680341}" dt="2019-11-24T23:41:54.524" v="6725" actId="2696"/>
        <pc:sldMkLst>
          <pc:docMk/>
          <pc:sldMk cId="1704808145" sldId="989"/>
        </pc:sldMkLst>
      </pc:sldChg>
      <pc:sldChg chg="del">
        <pc:chgData name="Lipani, Aldo" userId="3d811883-7188-4056-86e4-ebeb30c53017" providerId="ADAL" clId="{55B96ADD-9F4F-9947-8C3B-93E266680341}" dt="2019-11-24T23:41:55.437" v="6726" actId="2696"/>
        <pc:sldMkLst>
          <pc:docMk/>
          <pc:sldMk cId="948804789" sldId="990"/>
        </pc:sldMkLst>
      </pc:sldChg>
      <pc:sldChg chg="del">
        <pc:chgData name="Lipani, Aldo" userId="3d811883-7188-4056-86e4-ebeb30c53017" providerId="ADAL" clId="{55B96ADD-9F4F-9947-8C3B-93E266680341}" dt="2019-11-24T23:41:56.036" v="6727" actId="2696"/>
        <pc:sldMkLst>
          <pc:docMk/>
          <pc:sldMk cId="2753238659" sldId="991"/>
        </pc:sldMkLst>
      </pc:sldChg>
      <pc:sldChg chg="del">
        <pc:chgData name="Lipani, Aldo" userId="3d811883-7188-4056-86e4-ebeb30c53017" providerId="ADAL" clId="{55B96ADD-9F4F-9947-8C3B-93E266680341}" dt="2019-11-24T23:41:56.462" v="6728" actId="2696"/>
        <pc:sldMkLst>
          <pc:docMk/>
          <pc:sldMk cId="4004658448" sldId="992"/>
        </pc:sldMkLst>
      </pc:sldChg>
      <pc:sldChg chg="del">
        <pc:chgData name="Lipani, Aldo" userId="3d811883-7188-4056-86e4-ebeb30c53017" providerId="ADAL" clId="{55B96ADD-9F4F-9947-8C3B-93E266680341}" dt="2019-11-24T23:41:56.860" v="6729" actId="2696"/>
        <pc:sldMkLst>
          <pc:docMk/>
          <pc:sldMk cId="1289484894" sldId="993"/>
        </pc:sldMkLst>
      </pc:sldChg>
      <pc:sldChg chg="del">
        <pc:chgData name="Lipani, Aldo" userId="3d811883-7188-4056-86e4-ebeb30c53017" providerId="ADAL" clId="{55B96ADD-9F4F-9947-8C3B-93E266680341}" dt="2019-11-24T23:41:57.179" v="6730" actId="2696"/>
        <pc:sldMkLst>
          <pc:docMk/>
          <pc:sldMk cId="2718620930" sldId="994"/>
        </pc:sldMkLst>
      </pc:sldChg>
      <pc:sldChg chg="del">
        <pc:chgData name="Lipani, Aldo" userId="3d811883-7188-4056-86e4-ebeb30c53017" providerId="ADAL" clId="{55B96ADD-9F4F-9947-8C3B-93E266680341}" dt="2019-11-24T23:41:57.635" v="6731" actId="2696"/>
        <pc:sldMkLst>
          <pc:docMk/>
          <pc:sldMk cId="3330597481" sldId="995"/>
        </pc:sldMkLst>
      </pc:sldChg>
      <pc:sldChg chg="del">
        <pc:chgData name="Lipani, Aldo" userId="3d811883-7188-4056-86e4-ebeb30c53017" providerId="ADAL" clId="{55B96ADD-9F4F-9947-8C3B-93E266680341}" dt="2019-11-24T23:41:58.157" v="6732" actId="2696"/>
        <pc:sldMkLst>
          <pc:docMk/>
          <pc:sldMk cId="4248497466" sldId="996"/>
        </pc:sldMkLst>
      </pc:sldChg>
      <pc:sldChg chg="del">
        <pc:chgData name="Lipani, Aldo" userId="3d811883-7188-4056-86e4-ebeb30c53017" providerId="ADAL" clId="{55B96ADD-9F4F-9947-8C3B-93E266680341}" dt="2019-11-24T23:41:58.636" v="6733" actId="2696"/>
        <pc:sldMkLst>
          <pc:docMk/>
          <pc:sldMk cId="98654785" sldId="997"/>
        </pc:sldMkLst>
      </pc:sldChg>
      <pc:sldChg chg="del">
        <pc:chgData name="Lipani, Aldo" userId="3d811883-7188-4056-86e4-ebeb30c53017" providerId="ADAL" clId="{55B96ADD-9F4F-9947-8C3B-93E266680341}" dt="2019-11-24T23:41:59.343" v="6734" actId="2696"/>
        <pc:sldMkLst>
          <pc:docMk/>
          <pc:sldMk cId="1200962820" sldId="998"/>
        </pc:sldMkLst>
      </pc:sldChg>
      <pc:sldChg chg="del">
        <pc:chgData name="Lipani, Aldo" userId="3d811883-7188-4056-86e4-ebeb30c53017" providerId="ADAL" clId="{55B96ADD-9F4F-9947-8C3B-93E266680341}" dt="2019-11-24T23:42:00.162" v="6735" actId="2696"/>
        <pc:sldMkLst>
          <pc:docMk/>
          <pc:sldMk cId="3063872256" sldId="999"/>
        </pc:sldMkLst>
      </pc:sldChg>
      <pc:sldChg chg="del">
        <pc:chgData name="Lipani, Aldo" userId="3d811883-7188-4056-86e4-ebeb30c53017" providerId="ADAL" clId="{55B96ADD-9F4F-9947-8C3B-93E266680341}" dt="2019-11-24T23:42:01.067" v="6737" actId="2696"/>
        <pc:sldMkLst>
          <pc:docMk/>
          <pc:sldMk cId="1503489669" sldId="1000"/>
        </pc:sldMkLst>
      </pc:sldChg>
      <pc:sldChg chg="del">
        <pc:chgData name="Lipani, Aldo" userId="3d811883-7188-4056-86e4-ebeb30c53017" providerId="ADAL" clId="{55B96ADD-9F4F-9947-8C3B-93E266680341}" dt="2019-11-24T23:42:02.189" v="6740" actId="2696"/>
        <pc:sldMkLst>
          <pc:docMk/>
          <pc:sldMk cId="1778569161" sldId="1002"/>
        </pc:sldMkLst>
      </pc:sldChg>
      <pc:sldChg chg="del">
        <pc:chgData name="Lipani, Aldo" userId="3d811883-7188-4056-86e4-ebeb30c53017" providerId="ADAL" clId="{55B96ADD-9F4F-9947-8C3B-93E266680341}" dt="2019-11-24T23:42:01.449" v="6738" actId="2696"/>
        <pc:sldMkLst>
          <pc:docMk/>
          <pc:sldMk cId="1868534324" sldId="1003"/>
        </pc:sldMkLst>
      </pc:sldChg>
      <pc:sldChg chg="addSp delSp modSp add">
        <pc:chgData name="Lipani, Aldo" userId="3d811883-7188-4056-86e4-ebeb30c53017" providerId="ADAL" clId="{55B96ADD-9F4F-9947-8C3B-93E266680341}" dt="2019-11-25T02:02:17.502" v="10992" actId="20577"/>
        <pc:sldMkLst>
          <pc:docMk/>
          <pc:sldMk cId="859327333" sldId="1004"/>
        </pc:sldMkLst>
        <pc:spChg chg="mod">
          <ac:chgData name="Lipani, Aldo" userId="3d811883-7188-4056-86e4-ebeb30c53017" providerId="ADAL" clId="{55B96ADD-9F4F-9947-8C3B-93E266680341}" dt="2019-11-25T02:01:38.231" v="10958" actId="20577"/>
          <ac:spMkLst>
            <pc:docMk/>
            <pc:sldMk cId="859327333" sldId="1004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5T02:01:43.643" v="10959"/>
          <ac:spMkLst>
            <pc:docMk/>
            <pc:sldMk cId="859327333" sldId="1004"/>
            <ac:spMk id="3" creationId="{BCBBCA15-FCAF-D744-ADD9-4918FD71B766}"/>
          </ac:spMkLst>
        </pc:spChg>
        <pc:spChg chg="add del mod">
          <ac:chgData name="Lipani, Aldo" userId="3d811883-7188-4056-86e4-ebeb30c53017" providerId="ADAL" clId="{55B96ADD-9F4F-9947-8C3B-93E266680341}" dt="2019-11-25T02:01:43.643" v="10959"/>
          <ac:spMkLst>
            <pc:docMk/>
            <pc:sldMk cId="859327333" sldId="1004"/>
            <ac:spMk id="5" creationId="{23E89A7C-2C9A-6847-88BF-F6285BD59075}"/>
          </ac:spMkLst>
        </pc:spChg>
        <pc:spChg chg="mod">
          <ac:chgData name="Lipani, Aldo" userId="3d811883-7188-4056-86e4-ebeb30c53017" providerId="ADAL" clId="{55B96ADD-9F4F-9947-8C3B-93E266680341}" dt="2019-11-25T02:02:17.502" v="10992" actId="20577"/>
          <ac:spMkLst>
            <pc:docMk/>
            <pc:sldMk cId="859327333" sldId="1004"/>
            <ac:spMk id="6" creationId="{187F8B4E-CFD2-3941-A1CC-AC651C57E069}"/>
          </ac:spMkLst>
        </pc:spChg>
        <pc:spChg chg="add del mod">
          <ac:chgData name="Lipani, Aldo" userId="3d811883-7188-4056-86e4-ebeb30c53017" providerId="ADAL" clId="{55B96ADD-9F4F-9947-8C3B-93E266680341}" dt="2019-11-25T02:01:43.643" v="10959"/>
          <ac:spMkLst>
            <pc:docMk/>
            <pc:sldMk cId="859327333" sldId="1004"/>
            <ac:spMk id="7" creationId="{E266B855-B9EC-E840-B3C4-D1DFE33BB87E}"/>
          </ac:spMkLst>
        </pc:spChg>
      </pc:sldChg>
      <pc:sldChg chg="modSp del">
        <pc:chgData name="Lipani, Aldo" userId="3d811883-7188-4056-86e4-ebeb30c53017" providerId="ADAL" clId="{55B96ADD-9F4F-9947-8C3B-93E266680341}" dt="2019-11-25T01:28:44.869" v="9495" actId="2696"/>
        <pc:sldMkLst>
          <pc:docMk/>
          <pc:sldMk cId="1747409304" sldId="1004"/>
        </pc:sldMkLst>
        <pc:spChg chg="mod">
          <ac:chgData name="Lipani, Aldo" userId="3d811883-7188-4056-86e4-ebeb30c53017" providerId="ADAL" clId="{55B96ADD-9F4F-9947-8C3B-93E266680341}" dt="2019-11-24T18:23:21.232" v="5191" actId="20577"/>
          <ac:spMkLst>
            <pc:docMk/>
            <pc:sldMk cId="1747409304" sldId="1004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4T18:24:11.328" v="5458" actId="20577"/>
          <ac:spMkLst>
            <pc:docMk/>
            <pc:sldMk cId="1747409304" sldId="1004"/>
            <ac:spMk id="6" creationId="{187F8B4E-CFD2-3941-A1CC-AC651C57E069}"/>
          </ac:spMkLst>
        </pc:spChg>
      </pc:sldChg>
      <pc:sldChg chg="delSp modSp del">
        <pc:chgData name="Lipani, Aldo" userId="3d811883-7188-4056-86e4-ebeb30c53017" providerId="ADAL" clId="{55B96ADD-9F4F-9947-8C3B-93E266680341}" dt="2019-11-25T01:28:44.912" v="9498" actId="2696"/>
        <pc:sldMkLst>
          <pc:docMk/>
          <pc:sldMk cId="2046935341" sldId="1005"/>
        </pc:sldMkLst>
        <pc:spChg chg="mod">
          <ac:chgData name="Lipani, Aldo" userId="3d811883-7188-4056-86e4-ebeb30c53017" providerId="ADAL" clId="{55B96ADD-9F4F-9947-8C3B-93E266680341}" dt="2019-11-24T18:34:35.299" v="5859" actId="20577"/>
          <ac:spMkLst>
            <pc:docMk/>
            <pc:sldMk cId="2046935341" sldId="1005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4T21:30:40.311" v="6090" actId="20577"/>
          <ac:spMkLst>
            <pc:docMk/>
            <pc:sldMk cId="2046935341" sldId="1005"/>
            <ac:spMk id="6" creationId="{187F8B4E-CFD2-3941-A1CC-AC651C57E069}"/>
          </ac:spMkLst>
        </pc:spChg>
        <pc:picChg chg="del">
          <ac:chgData name="Lipani, Aldo" userId="3d811883-7188-4056-86e4-ebeb30c53017" providerId="ADAL" clId="{55B96ADD-9F4F-9947-8C3B-93E266680341}" dt="2019-11-24T18:34:39.744" v="5863" actId="478"/>
          <ac:picMkLst>
            <pc:docMk/>
            <pc:sldMk cId="2046935341" sldId="1005"/>
            <ac:picMk id="3" creationId="{71A9F05D-1476-3540-BE09-8F71CC213D13}"/>
          </ac:picMkLst>
        </pc:picChg>
      </pc:sldChg>
      <pc:sldChg chg="modSp add">
        <pc:chgData name="Lipani, Aldo" userId="3d811883-7188-4056-86e4-ebeb30c53017" providerId="ADAL" clId="{55B96ADD-9F4F-9947-8C3B-93E266680341}" dt="2019-11-25T10:44:24.278" v="15243" actId="20577"/>
        <pc:sldMkLst>
          <pc:docMk/>
          <pc:sldMk cId="3528674929" sldId="1005"/>
        </pc:sldMkLst>
        <pc:spChg chg="mod">
          <ac:chgData name="Lipani, Aldo" userId="3d811883-7188-4056-86e4-ebeb30c53017" providerId="ADAL" clId="{55B96ADD-9F4F-9947-8C3B-93E266680341}" dt="2019-11-25T02:07:27.453" v="11116" actId="20577"/>
          <ac:spMkLst>
            <pc:docMk/>
            <pc:sldMk cId="3528674929" sldId="1005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10:44:24.278" v="15243" actId="20577"/>
          <ac:spMkLst>
            <pc:docMk/>
            <pc:sldMk cId="3528674929" sldId="1005"/>
            <ac:spMk id="6" creationId="{187F8B4E-CFD2-3941-A1CC-AC651C57E069}"/>
          </ac:spMkLst>
        </pc:spChg>
      </pc:sldChg>
      <pc:sldChg chg="del">
        <pc:chgData name="Lipani, Aldo" userId="3d811883-7188-4056-86e4-ebeb30c53017" providerId="ADAL" clId="{55B96ADD-9F4F-9947-8C3B-93E266680341}" dt="2019-11-24T23:41:51.590" v="6722" actId="2696"/>
        <pc:sldMkLst>
          <pc:docMk/>
          <pc:sldMk cId="3075282694" sldId="1006"/>
        </pc:sldMkLst>
      </pc:sldChg>
      <pc:sldChg chg="del">
        <pc:chgData name="Lipani, Aldo" userId="3d811883-7188-4056-86e4-ebeb30c53017" providerId="ADAL" clId="{55B96ADD-9F4F-9947-8C3B-93E266680341}" dt="2019-11-24T23:42:02.647" v="6741" actId="2696"/>
        <pc:sldMkLst>
          <pc:docMk/>
          <pc:sldMk cId="1021963814" sldId="1007"/>
        </pc:sldMkLst>
      </pc:sldChg>
      <pc:sldChg chg="modSp">
        <pc:chgData name="Lipani, Aldo" userId="3d811883-7188-4056-86e4-ebeb30c53017" providerId="ADAL" clId="{55B96ADD-9F4F-9947-8C3B-93E266680341}" dt="2019-11-25T10:44:00.986" v="15238"/>
        <pc:sldMkLst>
          <pc:docMk/>
          <pc:sldMk cId="3191407220" sldId="1008"/>
        </pc:sldMkLst>
        <pc:spChg chg="mod">
          <ac:chgData name="Lipani, Aldo" userId="3d811883-7188-4056-86e4-ebeb30c53017" providerId="ADAL" clId="{55B96ADD-9F4F-9947-8C3B-93E266680341}" dt="2019-11-25T10:44:00.986" v="15238"/>
          <ac:spMkLst>
            <pc:docMk/>
            <pc:sldMk cId="3191407220" sldId="1008"/>
            <ac:spMk id="2" creationId="{122DECBA-8DCA-6146-9539-F2A4C73154AF}"/>
          </ac:spMkLst>
        </pc:spChg>
        <pc:spChg chg="mod">
          <ac:chgData name="Lipani, Aldo" userId="3d811883-7188-4056-86e4-ebeb30c53017" providerId="ADAL" clId="{55B96ADD-9F4F-9947-8C3B-93E266680341}" dt="2019-11-23T17:09:35.428" v="4104" actId="20577"/>
          <ac:spMkLst>
            <pc:docMk/>
            <pc:sldMk cId="3191407220" sldId="1008"/>
            <ac:spMk id="6" creationId="{566B908A-85C8-D84C-A24B-BA8943763699}"/>
          </ac:spMkLst>
        </pc:spChg>
      </pc:sldChg>
      <pc:sldChg chg="addSp delSp modSp">
        <pc:chgData name="Lipani, Aldo" userId="3d811883-7188-4056-86e4-ebeb30c53017" providerId="ADAL" clId="{55B96ADD-9F4F-9947-8C3B-93E266680341}" dt="2019-11-25T08:33:13.627" v="11801"/>
        <pc:sldMkLst>
          <pc:docMk/>
          <pc:sldMk cId="4180064691" sldId="1010"/>
        </pc:sldMkLst>
        <pc:spChg chg="mod">
          <ac:chgData name="Lipani, Aldo" userId="3d811883-7188-4056-86e4-ebeb30c53017" providerId="ADAL" clId="{55B96ADD-9F4F-9947-8C3B-93E266680341}" dt="2019-11-25T08:33:10.726" v="11799" actId="20577"/>
          <ac:spMkLst>
            <pc:docMk/>
            <pc:sldMk cId="4180064691" sldId="1010"/>
            <ac:spMk id="2" creationId="{2665DE90-A449-9441-AAD2-08CFE600360E}"/>
          </ac:spMkLst>
        </pc:spChg>
        <pc:spChg chg="add del mod">
          <ac:chgData name="Lipani, Aldo" userId="3d811883-7188-4056-86e4-ebeb30c53017" providerId="ADAL" clId="{55B96ADD-9F4F-9947-8C3B-93E266680341}" dt="2019-11-25T08:33:13.627" v="11801"/>
          <ac:spMkLst>
            <pc:docMk/>
            <pc:sldMk cId="4180064691" sldId="1010"/>
            <ac:spMk id="3" creationId="{3E672B9B-8473-4E4C-AD42-9AF3A4924BCF}"/>
          </ac:spMkLst>
        </pc:spChg>
        <pc:spChg chg="add del mod">
          <ac:chgData name="Lipani, Aldo" userId="3d811883-7188-4056-86e4-ebeb30c53017" providerId="ADAL" clId="{55B96ADD-9F4F-9947-8C3B-93E266680341}" dt="2019-11-25T08:33:13.627" v="11801"/>
          <ac:spMkLst>
            <pc:docMk/>
            <pc:sldMk cId="4180064691" sldId="1010"/>
            <ac:spMk id="5" creationId="{F26F4449-E96C-AD4B-BD0B-F9A62E050AAC}"/>
          </ac:spMkLst>
        </pc:spChg>
        <pc:spChg chg="mod">
          <ac:chgData name="Lipani, Aldo" userId="3d811883-7188-4056-86e4-ebeb30c53017" providerId="ADAL" clId="{55B96ADD-9F4F-9947-8C3B-93E266680341}" dt="2019-11-23T15:27:16.333" v="643" actId="20577"/>
          <ac:spMkLst>
            <pc:docMk/>
            <pc:sldMk cId="4180064691" sldId="1010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5T08:33:13.627" v="11801"/>
          <ac:spMkLst>
            <pc:docMk/>
            <pc:sldMk cId="4180064691" sldId="1010"/>
            <ac:spMk id="9" creationId="{B543B4B1-2303-8243-B577-BDC38C881987}"/>
          </ac:spMkLst>
        </pc:spChg>
        <pc:picChg chg="del">
          <ac:chgData name="Lipani, Aldo" userId="3d811883-7188-4056-86e4-ebeb30c53017" providerId="ADAL" clId="{55B96ADD-9F4F-9947-8C3B-93E266680341}" dt="2019-11-23T15:28:07.281" v="926" actId="478"/>
          <ac:picMkLst>
            <pc:docMk/>
            <pc:sldMk cId="4180064691" sldId="1010"/>
            <ac:picMk id="7" creationId="{705E2CBB-FE9F-9F4D-A5C0-96C1043EF630}"/>
          </ac:picMkLst>
        </pc:picChg>
        <pc:picChg chg="del">
          <ac:chgData name="Lipani, Aldo" userId="3d811883-7188-4056-86e4-ebeb30c53017" providerId="ADAL" clId="{55B96ADD-9F4F-9947-8C3B-93E266680341}" dt="2019-11-23T15:28:08.270" v="927" actId="478"/>
          <ac:picMkLst>
            <pc:docMk/>
            <pc:sldMk cId="4180064691" sldId="1010"/>
            <ac:picMk id="8" creationId="{D01A6F33-3ABB-4C4C-9B64-69AA2C7E3C02}"/>
          </ac:picMkLst>
        </pc:picChg>
      </pc:sldChg>
      <pc:sldChg chg="addSp delSp modSp">
        <pc:chgData name="Lipani, Aldo" userId="3d811883-7188-4056-86e4-ebeb30c53017" providerId="ADAL" clId="{55B96ADD-9F4F-9947-8C3B-93E266680341}" dt="2019-11-25T08:34:23.829" v="11818" actId="20577"/>
        <pc:sldMkLst>
          <pc:docMk/>
          <pc:sldMk cId="605437681" sldId="1011"/>
        </pc:sldMkLst>
        <pc:spChg chg="mod">
          <ac:chgData name="Lipani, Aldo" userId="3d811883-7188-4056-86e4-ebeb30c53017" providerId="ADAL" clId="{55B96ADD-9F4F-9947-8C3B-93E266680341}" dt="2019-11-25T08:34:23.829" v="11818" actId="20577"/>
          <ac:spMkLst>
            <pc:docMk/>
            <pc:sldMk cId="605437681" sldId="1011"/>
            <ac:spMk id="2" creationId="{2665DE90-A449-9441-AAD2-08CFE600360E}"/>
          </ac:spMkLst>
        </pc:spChg>
        <pc:spChg chg="add del mod">
          <ac:chgData name="Lipani, Aldo" userId="3d811883-7188-4056-86e4-ebeb30c53017" providerId="ADAL" clId="{55B96ADD-9F4F-9947-8C3B-93E266680341}" dt="2019-11-23T15:29:51.347" v="948"/>
          <ac:spMkLst>
            <pc:docMk/>
            <pc:sldMk cId="605437681" sldId="1011"/>
            <ac:spMk id="5" creationId="{74490BB1-F85C-9E44-B345-2D5BE7D63208}"/>
          </ac:spMkLst>
        </pc:spChg>
        <pc:spChg chg="mod">
          <ac:chgData name="Lipani, Aldo" userId="3d811883-7188-4056-86e4-ebeb30c53017" providerId="ADAL" clId="{55B96ADD-9F4F-9947-8C3B-93E266680341}" dt="2019-11-23T15:29:49.545" v="947" actId="20577"/>
          <ac:spMkLst>
            <pc:docMk/>
            <pc:sldMk cId="605437681" sldId="1011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3T15:29:51.347" v="948"/>
          <ac:spMkLst>
            <pc:docMk/>
            <pc:sldMk cId="605437681" sldId="1011"/>
            <ac:spMk id="7" creationId="{0E7D5AC7-AD36-A046-8D32-552BAD132909}"/>
          </ac:spMkLst>
        </pc:spChg>
        <pc:spChg chg="add del mod">
          <ac:chgData name="Lipani, Aldo" userId="3d811883-7188-4056-86e4-ebeb30c53017" providerId="ADAL" clId="{55B96ADD-9F4F-9947-8C3B-93E266680341}" dt="2019-11-23T15:29:51.347" v="948"/>
          <ac:spMkLst>
            <pc:docMk/>
            <pc:sldMk cId="605437681" sldId="1011"/>
            <ac:spMk id="8" creationId="{51239354-1901-7840-8E07-393CEF392ED6}"/>
          </ac:spMkLst>
        </pc:spChg>
        <pc:spChg chg="add del mod">
          <ac:chgData name="Lipani, Aldo" userId="3d811883-7188-4056-86e4-ebeb30c53017" providerId="ADAL" clId="{55B96ADD-9F4F-9947-8C3B-93E266680341}" dt="2019-11-25T08:34:17.003" v="11814"/>
          <ac:spMkLst>
            <pc:docMk/>
            <pc:sldMk cId="605437681" sldId="1011"/>
            <ac:spMk id="10" creationId="{3EDFFA59-9069-DF43-AF17-D64202B3F69F}"/>
          </ac:spMkLst>
        </pc:spChg>
        <pc:spChg chg="add del mod">
          <ac:chgData name="Lipani, Aldo" userId="3d811883-7188-4056-86e4-ebeb30c53017" providerId="ADAL" clId="{55B96ADD-9F4F-9947-8C3B-93E266680341}" dt="2019-11-25T08:34:17.003" v="11814"/>
          <ac:spMkLst>
            <pc:docMk/>
            <pc:sldMk cId="605437681" sldId="1011"/>
            <ac:spMk id="11" creationId="{B3F30B29-6922-834A-BBD2-2355D1B4E829}"/>
          </ac:spMkLst>
        </pc:spChg>
        <pc:spChg chg="add del mod">
          <ac:chgData name="Lipani, Aldo" userId="3d811883-7188-4056-86e4-ebeb30c53017" providerId="ADAL" clId="{55B96ADD-9F4F-9947-8C3B-93E266680341}" dt="2019-11-25T08:34:17.003" v="11814"/>
          <ac:spMkLst>
            <pc:docMk/>
            <pc:sldMk cId="605437681" sldId="1011"/>
            <ac:spMk id="12" creationId="{A0080BAF-0D57-C147-B030-15E8827E0672}"/>
          </ac:spMkLst>
        </pc:spChg>
        <pc:picChg chg="del">
          <ac:chgData name="Lipani, Aldo" userId="3d811883-7188-4056-86e4-ebeb30c53017" providerId="ADAL" clId="{55B96ADD-9F4F-9947-8C3B-93E266680341}" dt="2019-11-23T15:29:52.670" v="949" actId="478"/>
          <ac:picMkLst>
            <pc:docMk/>
            <pc:sldMk cId="605437681" sldId="1011"/>
            <ac:picMk id="3" creationId="{53FB6495-89EF-4845-8100-62BEFBE14A1D}"/>
          </ac:picMkLst>
        </pc:picChg>
        <pc:picChg chg="add del mod">
          <ac:chgData name="Lipani, Aldo" userId="3d811883-7188-4056-86e4-ebeb30c53017" providerId="ADAL" clId="{55B96ADD-9F4F-9947-8C3B-93E266680341}" dt="2019-11-23T15:31:25.355" v="1147"/>
          <ac:picMkLst>
            <pc:docMk/>
            <pc:sldMk cId="605437681" sldId="1011"/>
            <ac:picMk id="9" creationId="{4F2DD033-0FB6-AF4C-B329-C786F169F0A2}"/>
          </ac:picMkLst>
        </pc:picChg>
      </pc:sldChg>
      <pc:sldChg chg="addSp delSp modSp">
        <pc:chgData name="Lipani, Aldo" userId="3d811883-7188-4056-86e4-ebeb30c53017" providerId="ADAL" clId="{55B96ADD-9F4F-9947-8C3B-93E266680341}" dt="2019-11-25T08:37:38.536" v="11967" actId="20577"/>
        <pc:sldMkLst>
          <pc:docMk/>
          <pc:sldMk cId="1112673552" sldId="1012"/>
        </pc:sldMkLst>
        <pc:spChg chg="mod">
          <ac:chgData name="Lipani, Aldo" userId="3d811883-7188-4056-86e4-ebeb30c53017" providerId="ADAL" clId="{55B96ADD-9F4F-9947-8C3B-93E266680341}" dt="2019-11-25T08:37:12.279" v="11944" actId="20577"/>
          <ac:spMkLst>
            <pc:docMk/>
            <pc:sldMk cId="1112673552" sldId="1012"/>
            <ac:spMk id="2" creationId="{2665DE90-A449-9441-AAD2-08CFE600360E}"/>
          </ac:spMkLst>
        </pc:spChg>
        <pc:spChg chg="add del mod">
          <ac:chgData name="Lipani, Aldo" userId="3d811883-7188-4056-86e4-ebeb30c53017" providerId="ADAL" clId="{55B96ADD-9F4F-9947-8C3B-93E266680341}" dt="2019-11-23T16:36:59.290" v="1178"/>
          <ac:spMkLst>
            <pc:docMk/>
            <pc:sldMk cId="1112673552" sldId="1012"/>
            <ac:spMk id="3" creationId="{98827619-BB39-624A-9AC6-EBA5CBB475B2}"/>
          </ac:spMkLst>
        </pc:spChg>
        <pc:spChg chg="mod">
          <ac:chgData name="Lipani, Aldo" userId="3d811883-7188-4056-86e4-ebeb30c53017" providerId="ADAL" clId="{55B96ADD-9F4F-9947-8C3B-93E266680341}" dt="2019-11-25T08:37:38.536" v="11967" actId="20577"/>
          <ac:spMkLst>
            <pc:docMk/>
            <pc:sldMk cId="1112673552" sldId="1012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3T16:36:59.290" v="1178"/>
          <ac:spMkLst>
            <pc:docMk/>
            <pc:sldMk cId="1112673552" sldId="1012"/>
            <ac:spMk id="7" creationId="{7F539302-53CA-654A-AFC5-D28DD49FA109}"/>
          </ac:spMkLst>
        </pc:spChg>
        <pc:spChg chg="add del mod">
          <ac:chgData name="Lipani, Aldo" userId="3d811883-7188-4056-86e4-ebeb30c53017" providerId="ADAL" clId="{55B96ADD-9F4F-9947-8C3B-93E266680341}" dt="2019-11-23T16:36:59.290" v="1178"/>
          <ac:spMkLst>
            <pc:docMk/>
            <pc:sldMk cId="1112673552" sldId="1012"/>
            <ac:spMk id="8" creationId="{FCE727A4-4CDB-F445-836C-464AABA4B01A}"/>
          </ac:spMkLst>
        </pc:spChg>
        <pc:picChg chg="del">
          <ac:chgData name="Lipani, Aldo" userId="3d811883-7188-4056-86e4-ebeb30c53017" providerId="ADAL" clId="{55B96ADD-9F4F-9947-8C3B-93E266680341}" dt="2019-11-23T16:36:57.160" v="1177" actId="478"/>
          <ac:picMkLst>
            <pc:docMk/>
            <pc:sldMk cId="1112673552" sldId="1012"/>
            <ac:picMk id="5" creationId="{AA309EEE-F97E-E845-8EAA-96729D437C99}"/>
          </ac:picMkLst>
        </pc:picChg>
      </pc:sldChg>
      <pc:sldChg chg="addSp delSp modSp">
        <pc:chgData name="Lipani, Aldo" userId="3d811883-7188-4056-86e4-ebeb30c53017" providerId="ADAL" clId="{55B96ADD-9F4F-9947-8C3B-93E266680341}" dt="2019-11-25T08:42:24.464" v="12142" actId="113"/>
        <pc:sldMkLst>
          <pc:docMk/>
          <pc:sldMk cId="120468808" sldId="1014"/>
        </pc:sldMkLst>
        <pc:spChg chg="del">
          <ac:chgData name="Lipani, Aldo" userId="3d811883-7188-4056-86e4-ebeb30c53017" providerId="ADAL" clId="{55B96ADD-9F4F-9947-8C3B-93E266680341}" dt="2019-11-23T16:37:46.430" v="1314"/>
          <ac:spMkLst>
            <pc:docMk/>
            <pc:sldMk cId="120468808" sldId="1014"/>
            <ac:spMk id="2" creationId="{FB01D0D2-2EA8-6C48-A73B-1C9C040A336C}"/>
          </ac:spMkLst>
        </pc:spChg>
        <pc:spChg chg="mod">
          <ac:chgData name="Lipani, Aldo" userId="3d811883-7188-4056-86e4-ebeb30c53017" providerId="ADAL" clId="{55B96ADD-9F4F-9947-8C3B-93E266680341}" dt="2019-11-25T08:37:48.061" v="11968" actId="313"/>
          <ac:spMkLst>
            <pc:docMk/>
            <pc:sldMk cId="120468808" sldId="1014"/>
            <ac:spMk id="4" creationId="{19EA8468-ED5D-4E46-B727-3746C7BCD572}"/>
          </ac:spMkLst>
        </pc:spChg>
        <pc:spChg chg="add del mod">
          <ac:chgData name="Lipani, Aldo" userId="3d811883-7188-4056-86e4-ebeb30c53017" providerId="ADAL" clId="{55B96ADD-9F4F-9947-8C3B-93E266680341}" dt="2019-11-23T16:37:46.430" v="1314"/>
          <ac:spMkLst>
            <pc:docMk/>
            <pc:sldMk cId="120468808" sldId="1014"/>
            <ac:spMk id="5" creationId="{048AD443-7706-5048-A363-D806279F918B}"/>
          </ac:spMkLst>
        </pc:spChg>
        <pc:spChg chg="add del mod">
          <ac:chgData name="Lipani, Aldo" userId="3d811883-7188-4056-86e4-ebeb30c53017" providerId="ADAL" clId="{55B96ADD-9F4F-9947-8C3B-93E266680341}" dt="2019-11-23T16:37:46.430" v="1314"/>
          <ac:spMkLst>
            <pc:docMk/>
            <pc:sldMk cId="120468808" sldId="1014"/>
            <ac:spMk id="6" creationId="{371A33AA-59FD-5344-AED5-A930E24E66B5}"/>
          </ac:spMkLst>
        </pc:spChg>
        <pc:spChg chg="add mod">
          <ac:chgData name="Lipani, Aldo" userId="3d811883-7188-4056-86e4-ebeb30c53017" providerId="ADAL" clId="{55B96ADD-9F4F-9947-8C3B-93E266680341}" dt="2019-11-25T08:42:24.464" v="12142" actId="113"/>
          <ac:spMkLst>
            <pc:docMk/>
            <pc:sldMk cId="120468808" sldId="1014"/>
            <ac:spMk id="7" creationId="{FE898DBD-6D0F-2844-B651-AF44483E60F9}"/>
          </ac:spMkLst>
        </pc:spChg>
        <pc:picChg chg="del">
          <ac:chgData name="Lipani, Aldo" userId="3d811883-7188-4056-86e4-ebeb30c53017" providerId="ADAL" clId="{55B96ADD-9F4F-9947-8C3B-93E266680341}" dt="2019-11-23T16:37:36.990" v="1309" actId="478"/>
          <ac:picMkLst>
            <pc:docMk/>
            <pc:sldMk cId="120468808" sldId="1014"/>
            <ac:picMk id="3" creationId="{30724239-4A1A-2941-9E47-0FBF3C778F04}"/>
          </ac:picMkLst>
        </pc:picChg>
        <pc:picChg chg="del">
          <ac:chgData name="Lipani, Aldo" userId="3d811883-7188-4056-86e4-ebeb30c53017" providerId="ADAL" clId="{55B96ADD-9F4F-9947-8C3B-93E266680341}" dt="2019-11-23T16:37:44.530" v="1313" actId="478"/>
          <ac:picMkLst>
            <pc:docMk/>
            <pc:sldMk cId="120468808" sldId="1014"/>
            <ac:picMk id="9" creationId="{E0C17756-EDC7-034C-8B2B-C051C36BDBC6}"/>
          </ac:picMkLst>
        </pc:picChg>
        <pc:picChg chg="del">
          <ac:chgData name="Lipani, Aldo" userId="3d811883-7188-4056-86e4-ebeb30c53017" providerId="ADAL" clId="{55B96ADD-9F4F-9947-8C3B-93E266680341}" dt="2019-11-23T16:37:43.083" v="1312" actId="478"/>
          <ac:picMkLst>
            <pc:docMk/>
            <pc:sldMk cId="120468808" sldId="1014"/>
            <ac:picMk id="10" creationId="{949E492F-05B3-DB4D-9B0A-2CC1A24F760C}"/>
          </ac:picMkLst>
        </pc:picChg>
        <pc:picChg chg="del">
          <ac:chgData name="Lipani, Aldo" userId="3d811883-7188-4056-86e4-ebeb30c53017" providerId="ADAL" clId="{55B96ADD-9F4F-9947-8C3B-93E266680341}" dt="2019-11-23T16:37:41.710" v="1311" actId="478"/>
          <ac:picMkLst>
            <pc:docMk/>
            <pc:sldMk cId="120468808" sldId="1014"/>
            <ac:picMk id="11" creationId="{94110870-7F10-C14D-9FB1-FAA1D2AA8D28}"/>
          </ac:picMkLst>
        </pc:picChg>
        <pc:picChg chg="del">
          <ac:chgData name="Lipani, Aldo" userId="3d811883-7188-4056-86e4-ebeb30c53017" providerId="ADAL" clId="{55B96ADD-9F4F-9947-8C3B-93E266680341}" dt="2019-11-23T16:37:40.169" v="1310" actId="478"/>
          <ac:picMkLst>
            <pc:docMk/>
            <pc:sldMk cId="120468808" sldId="1014"/>
            <ac:picMk id="12" creationId="{E4BDE41F-F480-6E49-99E7-04417419E255}"/>
          </ac:picMkLst>
        </pc:picChg>
      </pc:sldChg>
      <pc:sldChg chg="addSp delSp modSp">
        <pc:chgData name="Lipani, Aldo" userId="3d811883-7188-4056-86e4-ebeb30c53017" providerId="ADAL" clId="{55B96ADD-9F4F-9947-8C3B-93E266680341}" dt="2019-11-25T08:44:39.567" v="12380" actId="113"/>
        <pc:sldMkLst>
          <pc:docMk/>
          <pc:sldMk cId="3348528482" sldId="1015"/>
        </pc:sldMkLst>
        <pc:spChg chg="mod">
          <ac:chgData name="Lipani, Aldo" userId="3d811883-7188-4056-86e4-ebeb30c53017" providerId="ADAL" clId="{55B96ADD-9F4F-9947-8C3B-93E266680341}" dt="2019-11-25T08:44:39.567" v="12380" actId="113"/>
          <ac:spMkLst>
            <pc:docMk/>
            <pc:sldMk cId="3348528482" sldId="1015"/>
            <ac:spMk id="2" creationId="{FB01D0D2-2EA8-6C48-A73B-1C9C040A336C}"/>
          </ac:spMkLst>
        </pc:spChg>
        <pc:spChg chg="add del mod">
          <ac:chgData name="Lipani, Aldo" userId="3d811883-7188-4056-86e4-ebeb30c53017" providerId="ADAL" clId="{55B96ADD-9F4F-9947-8C3B-93E266680341}" dt="2019-11-23T16:39:37.562" v="1775"/>
          <ac:spMkLst>
            <pc:docMk/>
            <pc:sldMk cId="3348528482" sldId="1015"/>
            <ac:spMk id="3" creationId="{D7496319-76CE-3349-906B-552FCBE5A4FF}"/>
          </ac:spMkLst>
        </pc:spChg>
        <pc:spChg chg="mod">
          <ac:chgData name="Lipani, Aldo" userId="3d811883-7188-4056-86e4-ebeb30c53017" providerId="ADAL" clId="{55B96ADD-9F4F-9947-8C3B-93E266680341}" dt="2019-11-25T08:43:13.296" v="12200" actId="20577"/>
          <ac:spMkLst>
            <pc:docMk/>
            <pc:sldMk cId="3348528482" sldId="1015"/>
            <ac:spMk id="4" creationId="{19EA8468-ED5D-4E46-B727-3746C7BCD572}"/>
          </ac:spMkLst>
        </pc:spChg>
        <pc:spChg chg="add del mod">
          <ac:chgData name="Lipani, Aldo" userId="3d811883-7188-4056-86e4-ebeb30c53017" providerId="ADAL" clId="{55B96ADD-9F4F-9947-8C3B-93E266680341}" dt="2019-11-23T16:39:37.562" v="1775"/>
          <ac:spMkLst>
            <pc:docMk/>
            <pc:sldMk cId="3348528482" sldId="1015"/>
            <ac:spMk id="5" creationId="{0FE070C9-AC48-0541-BDD6-C6EECA69EDB6}"/>
          </ac:spMkLst>
        </pc:spChg>
        <pc:spChg chg="add del mod">
          <ac:chgData name="Lipani, Aldo" userId="3d811883-7188-4056-86e4-ebeb30c53017" providerId="ADAL" clId="{55B96ADD-9F4F-9947-8C3B-93E266680341}" dt="2019-11-23T16:39:37.562" v="1775"/>
          <ac:spMkLst>
            <pc:docMk/>
            <pc:sldMk cId="3348528482" sldId="1015"/>
            <ac:spMk id="7" creationId="{AFFE5722-88F2-1745-8E85-2BB7630F4517}"/>
          </ac:spMkLst>
        </pc:spChg>
      </pc:sldChg>
      <pc:sldChg chg="modSp">
        <pc:chgData name="Lipani, Aldo" userId="3d811883-7188-4056-86e4-ebeb30c53017" providerId="ADAL" clId="{55B96ADD-9F4F-9947-8C3B-93E266680341}" dt="2019-11-25T09:47:13.286" v="14567" actId="2711"/>
        <pc:sldMkLst>
          <pc:docMk/>
          <pc:sldMk cId="698857720" sldId="1016"/>
        </pc:sldMkLst>
        <pc:spChg chg="mod">
          <ac:chgData name="Lipani, Aldo" userId="3d811883-7188-4056-86e4-ebeb30c53017" providerId="ADAL" clId="{55B96ADD-9F4F-9947-8C3B-93E266680341}" dt="2019-11-25T09:47:13.286" v="14567" actId="2711"/>
          <ac:spMkLst>
            <pc:docMk/>
            <pc:sldMk cId="698857720" sldId="1016"/>
            <ac:spMk id="2" creationId="{122DECBA-8DCA-6146-9539-F2A4C73154AF}"/>
          </ac:spMkLst>
        </pc:spChg>
        <pc:spChg chg="mod">
          <ac:chgData name="Lipani, Aldo" userId="3d811883-7188-4056-86e4-ebeb30c53017" providerId="ADAL" clId="{55B96ADD-9F4F-9947-8C3B-93E266680341}" dt="2019-11-23T17:11:25.467" v="4230" actId="20577"/>
          <ac:spMkLst>
            <pc:docMk/>
            <pc:sldMk cId="698857720" sldId="1016"/>
            <ac:spMk id="6" creationId="{566B908A-85C8-D84C-A24B-BA8943763699}"/>
          </ac:spMkLst>
        </pc:spChg>
      </pc:sldChg>
      <pc:sldChg chg="addSp delSp modSp">
        <pc:chgData name="Lipani, Aldo" userId="3d811883-7188-4056-86e4-ebeb30c53017" providerId="ADAL" clId="{55B96ADD-9F4F-9947-8C3B-93E266680341}" dt="2019-11-25T09:50:04.361" v="14649" actId="2711"/>
        <pc:sldMkLst>
          <pc:docMk/>
          <pc:sldMk cId="3840175774" sldId="1017"/>
        </pc:sldMkLst>
        <pc:spChg chg="mod">
          <ac:chgData name="Lipani, Aldo" userId="3d811883-7188-4056-86e4-ebeb30c53017" providerId="ADAL" clId="{55B96ADD-9F4F-9947-8C3B-93E266680341}" dt="2019-11-25T09:50:04.361" v="14649" actId="2711"/>
          <ac:spMkLst>
            <pc:docMk/>
            <pc:sldMk cId="3840175774" sldId="1017"/>
            <ac:spMk id="2" creationId="{122DECBA-8DCA-6146-9539-F2A4C73154AF}"/>
          </ac:spMkLst>
        </pc:spChg>
        <pc:spChg chg="add del mod">
          <ac:chgData name="Lipani, Aldo" userId="3d811883-7188-4056-86e4-ebeb30c53017" providerId="ADAL" clId="{55B96ADD-9F4F-9947-8C3B-93E266680341}" dt="2019-11-24T17:37:57.321" v="4428"/>
          <ac:spMkLst>
            <pc:docMk/>
            <pc:sldMk cId="3840175774" sldId="1017"/>
            <ac:spMk id="3" creationId="{D9DABFE2-9B2D-D548-916E-CE48444242A6}"/>
          </ac:spMkLst>
        </pc:spChg>
        <pc:spChg chg="add del mod">
          <ac:chgData name="Lipani, Aldo" userId="3d811883-7188-4056-86e4-ebeb30c53017" providerId="ADAL" clId="{55B96ADD-9F4F-9947-8C3B-93E266680341}" dt="2019-11-24T17:37:57.321" v="4428"/>
          <ac:spMkLst>
            <pc:docMk/>
            <pc:sldMk cId="3840175774" sldId="1017"/>
            <ac:spMk id="5" creationId="{73FDEC73-12D0-0A48-B0A5-8CA67E230B4E}"/>
          </ac:spMkLst>
        </pc:spChg>
        <pc:spChg chg="mod">
          <ac:chgData name="Lipani, Aldo" userId="3d811883-7188-4056-86e4-ebeb30c53017" providerId="ADAL" clId="{55B96ADD-9F4F-9947-8C3B-93E266680341}" dt="2019-11-24T17:38:18.836" v="4444" actId="20577"/>
          <ac:spMkLst>
            <pc:docMk/>
            <pc:sldMk cId="3840175774" sldId="1017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4T17:37:57.321" v="4428"/>
          <ac:spMkLst>
            <pc:docMk/>
            <pc:sldMk cId="3840175774" sldId="1017"/>
            <ac:spMk id="7" creationId="{806ABB7F-C817-B442-9375-1C5787DD0892}"/>
          </ac:spMkLst>
        </pc:spChg>
      </pc:sldChg>
      <pc:sldChg chg="addSp delSp modSp modAnim">
        <pc:chgData name="Lipani, Aldo" userId="3d811883-7188-4056-86e4-ebeb30c53017" providerId="ADAL" clId="{55B96ADD-9F4F-9947-8C3B-93E266680341}" dt="2019-11-25T10:14:59.992" v="14757"/>
        <pc:sldMkLst>
          <pc:docMk/>
          <pc:sldMk cId="2019324504" sldId="1018"/>
        </pc:sldMkLst>
        <pc:spChg chg="mod">
          <ac:chgData name="Lipani, Aldo" userId="3d811883-7188-4056-86e4-ebeb30c53017" providerId="ADAL" clId="{55B96ADD-9F4F-9947-8C3B-93E266680341}" dt="2019-11-25T10:14:39.457" v="14750" actId="20577"/>
          <ac:spMkLst>
            <pc:docMk/>
            <pc:sldMk cId="2019324504" sldId="1018"/>
            <ac:spMk id="2" creationId="{122DECBA-8DCA-6146-9539-F2A4C73154AF}"/>
          </ac:spMkLst>
        </pc:spChg>
        <pc:spChg chg="add del mod">
          <ac:chgData name="Lipani, Aldo" userId="3d811883-7188-4056-86e4-ebeb30c53017" providerId="ADAL" clId="{55B96ADD-9F4F-9947-8C3B-93E266680341}" dt="2019-11-24T18:10:49.964" v="4722"/>
          <ac:spMkLst>
            <pc:docMk/>
            <pc:sldMk cId="2019324504" sldId="1018"/>
            <ac:spMk id="3" creationId="{B17C821A-06B9-AF47-BF10-20ED8D0C5B46}"/>
          </ac:spMkLst>
        </pc:spChg>
        <pc:spChg chg="add del mod">
          <ac:chgData name="Lipani, Aldo" userId="3d811883-7188-4056-86e4-ebeb30c53017" providerId="ADAL" clId="{55B96ADD-9F4F-9947-8C3B-93E266680341}" dt="2019-11-24T18:10:49.964" v="4722"/>
          <ac:spMkLst>
            <pc:docMk/>
            <pc:sldMk cId="2019324504" sldId="1018"/>
            <ac:spMk id="5" creationId="{9FF6EF8E-37C3-E24D-93C7-E4204F353CCE}"/>
          </ac:spMkLst>
        </pc:spChg>
        <pc:spChg chg="mod">
          <ac:chgData name="Lipani, Aldo" userId="3d811883-7188-4056-86e4-ebeb30c53017" providerId="ADAL" clId="{55B96ADD-9F4F-9947-8C3B-93E266680341}" dt="2019-11-24T18:11:27.859" v="4757" actId="20577"/>
          <ac:spMkLst>
            <pc:docMk/>
            <pc:sldMk cId="2019324504" sldId="1018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4T18:10:49.964" v="4722"/>
          <ac:spMkLst>
            <pc:docMk/>
            <pc:sldMk cId="2019324504" sldId="1018"/>
            <ac:spMk id="7" creationId="{A25EE685-868C-5547-A054-87E803C04FA2}"/>
          </ac:spMkLst>
        </pc:spChg>
        <pc:picChg chg="add mod">
          <ac:chgData name="Lipani, Aldo" userId="3d811883-7188-4056-86e4-ebeb30c53017" providerId="ADAL" clId="{55B96ADD-9F4F-9947-8C3B-93E266680341}" dt="2019-11-25T10:14:48.502" v="14754" actId="1076"/>
          <ac:picMkLst>
            <pc:docMk/>
            <pc:sldMk cId="2019324504" sldId="1018"/>
            <ac:picMk id="8" creationId="{A1079D4D-228A-1E43-B755-0914B5778CDB}"/>
          </ac:picMkLst>
        </pc:picChg>
        <pc:picChg chg="add mod">
          <ac:chgData name="Lipani, Aldo" userId="3d811883-7188-4056-86e4-ebeb30c53017" providerId="ADAL" clId="{55B96ADD-9F4F-9947-8C3B-93E266680341}" dt="2019-11-25T10:14:46.589" v="14753" actId="1076"/>
          <ac:picMkLst>
            <pc:docMk/>
            <pc:sldMk cId="2019324504" sldId="1018"/>
            <ac:picMk id="9" creationId="{686038A4-9F63-4045-8988-42D70B22A2F3}"/>
          </ac:picMkLst>
        </pc:picChg>
      </pc:sldChg>
      <pc:sldChg chg="del">
        <pc:chgData name="Lipani, Aldo" userId="3d811883-7188-4056-86e4-ebeb30c53017" providerId="ADAL" clId="{55B96ADD-9F4F-9947-8C3B-93E266680341}" dt="2019-11-24T18:22:44.401" v="5155" actId="2696"/>
        <pc:sldMkLst>
          <pc:docMk/>
          <pc:sldMk cId="3364891014" sldId="1019"/>
        </pc:sldMkLst>
      </pc:sldChg>
      <pc:sldChg chg="del">
        <pc:chgData name="Lipani, Aldo" userId="3d811883-7188-4056-86e4-ebeb30c53017" providerId="ADAL" clId="{55B96ADD-9F4F-9947-8C3B-93E266680341}" dt="2019-11-24T18:20:21.476" v="5154" actId="2696"/>
        <pc:sldMkLst>
          <pc:docMk/>
          <pc:sldMk cId="3307456148" sldId="1020"/>
        </pc:sldMkLst>
      </pc:sldChg>
      <pc:sldChg chg="addSp delSp modSp">
        <pc:chgData name="Lipani, Aldo" userId="3d811883-7188-4056-86e4-ebeb30c53017" providerId="ADAL" clId="{55B96ADD-9F4F-9947-8C3B-93E266680341}" dt="2019-11-23T16:43:20.717" v="2044" actId="20577"/>
        <pc:sldMkLst>
          <pc:docMk/>
          <pc:sldMk cId="1079464542" sldId="1022"/>
        </pc:sldMkLst>
        <pc:spChg chg="mod">
          <ac:chgData name="Lipani, Aldo" userId="3d811883-7188-4056-86e4-ebeb30c53017" providerId="ADAL" clId="{55B96ADD-9F4F-9947-8C3B-93E266680341}" dt="2019-11-23T16:43:15.745" v="2033" actId="20577"/>
          <ac:spMkLst>
            <pc:docMk/>
            <pc:sldMk cId="1079464542" sldId="1022"/>
            <ac:spMk id="2" creationId="{165551DB-3128-D648-AFFA-E949DC4F5D12}"/>
          </ac:spMkLst>
        </pc:spChg>
        <pc:spChg chg="add del mod">
          <ac:chgData name="Lipani, Aldo" userId="3d811883-7188-4056-86e4-ebeb30c53017" providerId="ADAL" clId="{55B96ADD-9F4F-9947-8C3B-93E266680341}" dt="2019-11-23T16:42:02.028" v="2021"/>
          <ac:spMkLst>
            <pc:docMk/>
            <pc:sldMk cId="1079464542" sldId="1022"/>
            <ac:spMk id="3" creationId="{84D26990-FBBF-664A-865D-A8DF44D8F585}"/>
          </ac:spMkLst>
        </pc:spChg>
        <pc:spChg chg="mod">
          <ac:chgData name="Lipani, Aldo" userId="3d811883-7188-4056-86e4-ebeb30c53017" providerId="ADAL" clId="{55B96ADD-9F4F-9947-8C3B-93E266680341}" dt="2019-11-23T16:43:20.717" v="2044" actId="20577"/>
          <ac:spMkLst>
            <pc:docMk/>
            <pc:sldMk cId="1079464542" sldId="1022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3T16:42:02.028" v="2021"/>
          <ac:spMkLst>
            <pc:docMk/>
            <pc:sldMk cId="1079464542" sldId="1022"/>
            <ac:spMk id="7" creationId="{1A0E65BD-125D-4347-93E7-6EB029C0EC0A}"/>
          </ac:spMkLst>
        </pc:spChg>
        <pc:spChg chg="add del mod">
          <ac:chgData name="Lipani, Aldo" userId="3d811883-7188-4056-86e4-ebeb30c53017" providerId="ADAL" clId="{55B96ADD-9F4F-9947-8C3B-93E266680341}" dt="2019-11-23T16:42:02.028" v="2021"/>
          <ac:spMkLst>
            <pc:docMk/>
            <pc:sldMk cId="1079464542" sldId="1022"/>
            <ac:spMk id="8" creationId="{515F56D1-EB67-E440-AAE6-C53B1852E6C8}"/>
          </ac:spMkLst>
        </pc:spChg>
        <pc:picChg chg="del">
          <ac:chgData name="Lipani, Aldo" userId="3d811883-7188-4056-86e4-ebeb30c53017" providerId="ADAL" clId="{55B96ADD-9F4F-9947-8C3B-93E266680341}" dt="2019-11-23T16:42:00.163" v="2020" actId="478"/>
          <ac:picMkLst>
            <pc:docMk/>
            <pc:sldMk cId="1079464542" sldId="1022"/>
            <ac:picMk id="5" creationId="{6FDAC1B0-5341-5F45-8481-EDA01E0DB770}"/>
          </ac:picMkLst>
        </pc:picChg>
      </pc:sldChg>
      <pc:sldChg chg="modSp">
        <pc:chgData name="Lipani, Aldo" userId="3d811883-7188-4056-86e4-ebeb30c53017" providerId="ADAL" clId="{55B96ADD-9F4F-9947-8C3B-93E266680341}" dt="2019-11-25T09:30:26.664" v="13282" actId="20577"/>
        <pc:sldMkLst>
          <pc:docMk/>
          <pc:sldMk cId="3126956170" sldId="1025"/>
        </pc:sldMkLst>
        <pc:spChg chg="mod">
          <ac:chgData name="Lipani, Aldo" userId="3d811883-7188-4056-86e4-ebeb30c53017" providerId="ADAL" clId="{55B96ADD-9F4F-9947-8C3B-93E266680341}" dt="2019-11-23T17:01:36.317" v="3337" actId="20577"/>
          <ac:spMkLst>
            <pc:docMk/>
            <pc:sldMk cId="3126956170" sldId="1025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09:30:26.664" v="13282" actId="20577"/>
          <ac:spMkLst>
            <pc:docMk/>
            <pc:sldMk cId="3126956170" sldId="1025"/>
            <ac:spMk id="6" creationId="{187F8B4E-CFD2-3941-A1CC-AC651C57E069}"/>
          </ac:spMkLst>
        </pc:spChg>
      </pc:sldChg>
      <pc:sldChg chg="add del">
        <pc:chgData name="Lipani, Aldo" userId="3d811883-7188-4056-86e4-ebeb30c53017" providerId="ADAL" clId="{55B96ADD-9F4F-9947-8C3B-93E266680341}" dt="2019-11-25T02:01:30.594" v="10949" actId="2696"/>
        <pc:sldMkLst>
          <pc:docMk/>
          <pc:sldMk cId="1433414254" sldId="1026"/>
        </pc:sldMkLst>
      </pc:sldChg>
      <pc:sldChg chg="modSp del">
        <pc:chgData name="Lipani, Aldo" userId="3d811883-7188-4056-86e4-ebeb30c53017" providerId="ADAL" clId="{55B96ADD-9F4F-9947-8C3B-93E266680341}" dt="2019-11-25T01:28:44.857" v="9494" actId="2696"/>
        <pc:sldMkLst>
          <pc:docMk/>
          <pc:sldMk cId="1527032608" sldId="1026"/>
        </pc:sldMkLst>
        <pc:spChg chg="mod">
          <ac:chgData name="Lipani, Aldo" userId="3d811883-7188-4056-86e4-ebeb30c53017" providerId="ADAL" clId="{55B96ADD-9F4F-9947-8C3B-93E266680341}" dt="2019-11-24T18:23:03.338" v="5172" actId="20577"/>
          <ac:spMkLst>
            <pc:docMk/>
            <pc:sldMk cId="1527032608" sldId="1026"/>
            <ac:spMk id="6" creationId="{566B908A-85C8-D84C-A24B-BA8943763699}"/>
          </ac:spMkLst>
        </pc:spChg>
      </pc:sldChg>
      <pc:sldChg chg="del">
        <pc:chgData name="Lipani, Aldo" userId="3d811883-7188-4056-86e4-ebeb30c53017" providerId="ADAL" clId="{55B96ADD-9F4F-9947-8C3B-93E266680341}" dt="2019-11-24T23:42:00.513" v="6736" actId="2696"/>
        <pc:sldMkLst>
          <pc:docMk/>
          <pc:sldMk cId="2150207288" sldId="1027"/>
        </pc:sldMkLst>
      </pc:sldChg>
      <pc:sldChg chg="del">
        <pc:chgData name="Lipani, Aldo" userId="3d811883-7188-4056-86e4-ebeb30c53017" providerId="ADAL" clId="{55B96ADD-9F4F-9947-8C3B-93E266680341}" dt="2019-11-24T23:42:01.746" v="6739" actId="2696"/>
        <pc:sldMkLst>
          <pc:docMk/>
          <pc:sldMk cId="3787064835" sldId="1028"/>
        </pc:sldMkLst>
      </pc:sldChg>
      <pc:sldChg chg="del">
        <pc:chgData name="Lipani, Aldo" userId="3d811883-7188-4056-86e4-ebeb30c53017" providerId="ADAL" clId="{55B96ADD-9F4F-9947-8C3B-93E266680341}" dt="2019-11-24T23:42:03.663" v="6743" actId="2696"/>
        <pc:sldMkLst>
          <pc:docMk/>
          <pc:sldMk cId="2878098878" sldId="1029"/>
        </pc:sldMkLst>
      </pc:sldChg>
      <pc:sldChg chg="del">
        <pc:chgData name="Lipani, Aldo" userId="3d811883-7188-4056-86e4-ebeb30c53017" providerId="ADAL" clId="{55B96ADD-9F4F-9947-8C3B-93E266680341}" dt="2019-11-24T23:42:03.052" v="6742" actId="2696"/>
        <pc:sldMkLst>
          <pc:docMk/>
          <pc:sldMk cId="230230246" sldId="1030"/>
        </pc:sldMkLst>
      </pc:sldChg>
      <pc:sldChg chg="addSp delSp modSp add ord">
        <pc:chgData name="Lipani, Aldo" userId="3d811883-7188-4056-86e4-ebeb30c53017" providerId="ADAL" clId="{55B96ADD-9F4F-9947-8C3B-93E266680341}" dt="2019-11-25T10:28:20.982" v="15156" actId="20577"/>
        <pc:sldMkLst>
          <pc:docMk/>
          <pc:sldMk cId="2079265215" sldId="1031"/>
        </pc:sldMkLst>
        <pc:spChg chg="mod">
          <ac:chgData name="Lipani, Aldo" userId="3d811883-7188-4056-86e4-ebeb30c53017" providerId="ADAL" clId="{55B96ADD-9F4F-9947-8C3B-93E266680341}" dt="2019-11-25T10:28:20.982" v="15156" actId="20577"/>
          <ac:spMkLst>
            <pc:docMk/>
            <pc:sldMk cId="2079265215" sldId="1031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3T15:23:18.410" v="38"/>
          <ac:spMkLst>
            <pc:docMk/>
            <pc:sldMk cId="2079265215" sldId="1031"/>
            <ac:spMk id="3" creationId="{DE8296BD-1F48-7E41-919B-01877110F0A1}"/>
          </ac:spMkLst>
        </pc:spChg>
        <pc:spChg chg="add del mod">
          <ac:chgData name="Lipani, Aldo" userId="3d811883-7188-4056-86e4-ebeb30c53017" providerId="ADAL" clId="{55B96ADD-9F4F-9947-8C3B-93E266680341}" dt="2019-11-23T15:23:18.410" v="38"/>
          <ac:spMkLst>
            <pc:docMk/>
            <pc:sldMk cId="2079265215" sldId="1031"/>
            <ac:spMk id="5" creationId="{AA02716A-2AD8-D947-9C71-0BBFF127EECF}"/>
          </ac:spMkLst>
        </pc:spChg>
        <pc:spChg chg="add mod">
          <ac:chgData name="Lipani, Aldo" userId="3d811883-7188-4056-86e4-ebeb30c53017" providerId="ADAL" clId="{55B96ADD-9F4F-9947-8C3B-93E266680341}" dt="2019-11-25T10:27:41.672" v="15151" actId="20577"/>
          <ac:spMkLst>
            <pc:docMk/>
            <pc:sldMk cId="2079265215" sldId="1031"/>
            <ac:spMk id="6" creationId="{3E68453D-6C25-7146-B1DE-46A732147B9D}"/>
          </ac:spMkLst>
        </pc:spChg>
        <pc:spChg chg="add del mod">
          <ac:chgData name="Lipani, Aldo" userId="3d811883-7188-4056-86e4-ebeb30c53017" providerId="ADAL" clId="{55B96ADD-9F4F-9947-8C3B-93E266680341}" dt="2019-11-25T10:26:36.904" v="15135" actId="478"/>
          <ac:spMkLst>
            <pc:docMk/>
            <pc:sldMk cId="2079265215" sldId="1031"/>
            <ac:spMk id="8" creationId="{FA6ADA41-40C3-4645-AF6F-336DFB8F71DF}"/>
          </ac:spMkLst>
        </pc:spChg>
        <pc:spChg chg="add del mod">
          <ac:chgData name="Lipani, Aldo" userId="3d811883-7188-4056-86e4-ebeb30c53017" providerId="ADAL" clId="{55B96ADD-9F4F-9947-8C3B-93E266680341}" dt="2019-11-25T10:26:41.097" v="15136" actId="478"/>
          <ac:spMkLst>
            <pc:docMk/>
            <pc:sldMk cId="2079265215" sldId="1031"/>
            <ac:spMk id="9" creationId="{2FAC48F7-72FE-EB49-8DE1-FFADAD59648E}"/>
          </ac:spMkLst>
        </pc:spChg>
        <pc:spChg chg="add del mod">
          <ac:chgData name="Lipani, Aldo" userId="3d811883-7188-4056-86e4-ebeb30c53017" providerId="ADAL" clId="{55B96ADD-9F4F-9947-8C3B-93E266680341}" dt="2019-11-25T10:26:35.734" v="15134" actId="478"/>
          <ac:spMkLst>
            <pc:docMk/>
            <pc:sldMk cId="2079265215" sldId="1031"/>
            <ac:spMk id="11" creationId="{777F1A3B-961F-9342-9300-F805A8306490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37" creationId="{37E86356-B153-A548-97D8-D13FFBAAF67C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38" creationId="{CA50900A-A4B1-444A-A89D-D4F0CE7F0714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39" creationId="{6D68182C-00CB-3E44-8382-2486313F395B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40" creationId="{9F6B017D-9A28-7944-ADBF-AB74CC3B03D5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42" creationId="{0D1F6A37-E4D7-2346-BAB6-DBEBAEC91312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43" creationId="{FF09FE6E-81A3-5E4C-AD3D-3853EAE343E7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44" creationId="{B606D973-4DD8-AF4C-8DD1-9A143E19BE9E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45" creationId="{567BAB94-9C85-5B45-975E-1E7036487C3C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46" creationId="{AAFFE9EF-BC62-924E-AB92-F5EC64B5C45B}"/>
          </ac:spMkLst>
        </pc:spChg>
        <pc:grpChg chg="del">
          <ac:chgData name="Lipani, Aldo" userId="3d811883-7188-4056-86e4-ebeb30c53017" providerId="ADAL" clId="{55B96ADD-9F4F-9947-8C3B-93E266680341}" dt="2019-11-23T15:20:06.142" v="7" actId="478"/>
          <ac:grpSpMkLst>
            <pc:docMk/>
            <pc:sldMk cId="2079265215" sldId="1031"/>
            <ac:grpSpMk id="35" creationId="{41CC2C10-4594-0F4C-B4A3-07E4588E42BC}"/>
          </ac:grpSpMkLst>
        </pc:grpChg>
        <pc:picChg chg="add del mod">
          <ac:chgData name="Lipani, Aldo" userId="3d811883-7188-4056-86e4-ebeb30c53017" providerId="ADAL" clId="{55B96ADD-9F4F-9947-8C3B-93E266680341}" dt="2019-11-25T10:26:31.594" v="15132" actId="478"/>
          <ac:picMkLst>
            <pc:docMk/>
            <pc:sldMk cId="2079265215" sldId="1031"/>
            <ac:picMk id="29" creationId="{BAB7050D-751B-DB4F-B821-55056C4E595A}"/>
          </ac:picMkLst>
        </pc:picChg>
        <pc:cxnChg chg="mod">
          <ac:chgData name="Lipani, Aldo" userId="3d811883-7188-4056-86e4-ebeb30c53017" providerId="ADAL" clId="{55B96ADD-9F4F-9947-8C3B-93E266680341}" dt="2019-11-23T15:20:06.142" v="7" actId="478"/>
          <ac:cxnSpMkLst>
            <pc:docMk/>
            <pc:sldMk cId="2079265215" sldId="1031"/>
            <ac:cxnSpMk id="17" creationId="{D5BD527A-472F-5B4E-929E-588948111DBF}"/>
          </ac:cxnSpMkLst>
        </pc:cxnChg>
        <pc:cxnChg chg="mod">
          <ac:chgData name="Lipani, Aldo" userId="3d811883-7188-4056-86e4-ebeb30c53017" providerId="ADAL" clId="{55B96ADD-9F4F-9947-8C3B-93E266680341}" dt="2019-11-23T15:20:06.142" v="7" actId="478"/>
          <ac:cxnSpMkLst>
            <pc:docMk/>
            <pc:sldMk cId="2079265215" sldId="1031"/>
            <ac:cxnSpMk id="20" creationId="{CB9665C3-D931-5A4A-9095-EF2605D001C6}"/>
          </ac:cxnSpMkLst>
        </pc:cxnChg>
        <pc:cxnChg chg="mod">
          <ac:chgData name="Lipani, Aldo" userId="3d811883-7188-4056-86e4-ebeb30c53017" providerId="ADAL" clId="{55B96ADD-9F4F-9947-8C3B-93E266680341}" dt="2019-11-23T15:20:06.142" v="7" actId="478"/>
          <ac:cxnSpMkLst>
            <pc:docMk/>
            <pc:sldMk cId="2079265215" sldId="1031"/>
            <ac:cxnSpMk id="24" creationId="{307A93A7-3EE9-5642-B26A-3ECF14F13214}"/>
          </ac:cxnSpMkLst>
        </pc:cxnChg>
        <pc:cxnChg chg="mod">
          <ac:chgData name="Lipani, Aldo" userId="3d811883-7188-4056-86e4-ebeb30c53017" providerId="ADAL" clId="{55B96ADD-9F4F-9947-8C3B-93E266680341}" dt="2019-11-23T15:20:06.142" v="7" actId="478"/>
          <ac:cxnSpMkLst>
            <pc:docMk/>
            <pc:sldMk cId="2079265215" sldId="1031"/>
            <ac:cxnSpMk id="28" creationId="{BACDACFE-7E21-6B4D-8C97-D4A2E28CE5E0}"/>
          </ac:cxnSpMkLst>
        </pc:cxnChg>
      </pc:sldChg>
      <pc:sldChg chg="addSp modSp add">
        <pc:chgData name="Lipani, Aldo" userId="3d811883-7188-4056-86e4-ebeb30c53017" providerId="ADAL" clId="{55B96ADD-9F4F-9947-8C3B-93E266680341}" dt="2019-11-25T10:23:22.206" v="15051" actId="20577"/>
        <pc:sldMkLst>
          <pc:docMk/>
          <pc:sldMk cId="1960214008" sldId="1032"/>
        </pc:sldMkLst>
        <pc:spChg chg="mod">
          <ac:chgData name="Lipani, Aldo" userId="3d811883-7188-4056-86e4-ebeb30c53017" providerId="ADAL" clId="{55B96ADD-9F4F-9947-8C3B-93E266680341}" dt="2019-11-25T10:23:22.206" v="15051" actId="20577"/>
          <ac:spMkLst>
            <pc:docMk/>
            <pc:sldMk cId="1960214008" sldId="1032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01:37:11.797" v="10016" actId="20577"/>
          <ac:spMkLst>
            <pc:docMk/>
            <pc:sldMk cId="1960214008" sldId="1032"/>
            <ac:spMk id="6" creationId="{3E68453D-6C25-7146-B1DE-46A732147B9D}"/>
          </ac:spMkLst>
        </pc:spChg>
        <pc:picChg chg="add mod">
          <ac:chgData name="Lipani, Aldo" userId="3d811883-7188-4056-86e4-ebeb30c53017" providerId="ADAL" clId="{55B96ADD-9F4F-9947-8C3B-93E266680341}" dt="2019-11-25T01:37:23.326" v="10017" actId="14100"/>
          <ac:picMkLst>
            <pc:docMk/>
            <pc:sldMk cId="1960214008" sldId="1032"/>
            <ac:picMk id="3" creationId="{E3B9CF40-7594-FA49-9DFD-CE2FD9026399}"/>
          </ac:picMkLst>
        </pc:picChg>
      </pc:sldChg>
      <pc:sldChg chg="addSp delSp add del">
        <pc:chgData name="Lipani, Aldo" userId="3d811883-7188-4056-86e4-ebeb30c53017" providerId="ADAL" clId="{55B96ADD-9F4F-9947-8C3B-93E266680341}" dt="2019-11-25T08:33:28.080" v="11802" actId="2696"/>
        <pc:sldMkLst>
          <pc:docMk/>
          <pc:sldMk cId="254272622" sldId="1033"/>
        </pc:sldMkLst>
        <pc:picChg chg="add del">
          <ac:chgData name="Lipani, Aldo" userId="3d811883-7188-4056-86e4-ebeb30c53017" providerId="ADAL" clId="{55B96ADD-9F4F-9947-8C3B-93E266680341}" dt="2019-11-23T15:28:46.997" v="930"/>
          <ac:picMkLst>
            <pc:docMk/>
            <pc:sldMk cId="254272622" sldId="1033"/>
            <ac:picMk id="3" creationId="{BDAB92F3-04EB-7841-AFD7-D5981BF79D40}"/>
          </ac:picMkLst>
        </pc:picChg>
      </pc:sldChg>
      <pc:sldChg chg="addSp modSp add">
        <pc:chgData name="Lipani, Aldo" userId="3d811883-7188-4056-86e4-ebeb30c53017" providerId="ADAL" clId="{55B96ADD-9F4F-9947-8C3B-93E266680341}" dt="2019-11-25T08:33:39.523" v="11810" actId="20577"/>
        <pc:sldMkLst>
          <pc:docMk/>
          <pc:sldMk cId="3560652100" sldId="1034"/>
        </pc:sldMkLst>
        <pc:spChg chg="mod">
          <ac:chgData name="Lipani, Aldo" userId="3d811883-7188-4056-86e4-ebeb30c53017" providerId="ADAL" clId="{55B96ADD-9F4F-9947-8C3B-93E266680341}" dt="2019-11-23T15:28:51.227" v="932" actId="20577"/>
          <ac:spMkLst>
            <pc:docMk/>
            <pc:sldMk cId="3560652100" sldId="1034"/>
            <ac:spMk id="2" creationId="{2665DE90-A449-9441-AAD2-08CFE600360E}"/>
          </ac:spMkLst>
        </pc:spChg>
        <pc:spChg chg="mod">
          <ac:chgData name="Lipani, Aldo" userId="3d811883-7188-4056-86e4-ebeb30c53017" providerId="ADAL" clId="{55B96ADD-9F4F-9947-8C3B-93E266680341}" dt="2019-11-25T08:33:39.523" v="11810" actId="20577"/>
          <ac:spMkLst>
            <pc:docMk/>
            <pc:sldMk cId="3560652100" sldId="1034"/>
            <ac:spMk id="6" creationId="{566B908A-85C8-D84C-A24B-BA8943763699}"/>
          </ac:spMkLst>
        </pc:spChg>
        <pc:picChg chg="add mod">
          <ac:chgData name="Lipani, Aldo" userId="3d811883-7188-4056-86e4-ebeb30c53017" providerId="ADAL" clId="{55B96ADD-9F4F-9947-8C3B-93E266680341}" dt="2019-11-25T08:33:36.828" v="11805" actId="1076"/>
          <ac:picMkLst>
            <pc:docMk/>
            <pc:sldMk cId="3560652100" sldId="1034"/>
            <ac:picMk id="3" creationId="{3496A7F2-C7C0-F346-BA5A-8777F459AC57}"/>
          </ac:picMkLst>
        </pc:picChg>
      </pc:sldChg>
      <pc:sldChg chg="addSp modSp add">
        <pc:chgData name="Lipani, Aldo" userId="3d811883-7188-4056-86e4-ebeb30c53017" providerId="ADAL" clId="{55B96ADD-9F4F-9947-8C3B-93E266680341}" dt="2019-11-25T08:35:51.954" v="11859" actId="1038"/>
        <pc:sldMkLst>
          <pc:docMk/>
          <pc:sldMk cId="2934755958" sldId="1035"/>
        </pc:sldMkLst>
        <pc:spChg chg="mod">
          <ac:chgData name="Lipani, Aldo" userId="3d811883-7188-4056-86e4-ebeb30c53017" providerId="ADAL" clId="{55B96ADD-9F4F-9947-8C3B-93E266680341}" dt="2019-11-23T15:31:34.530" v="1174" actId="20577"/>
          <ac:spMkLst>
            <pc:docMk/>
            <pc:sldMk cId="2934755958" sldId="1035"/>
            <ac:spMk id="2" creationId="{2665DE90-A449-9441-AAD2-08CFE600360E}"/>
          </ac:spMkLst>
        </pc:spChg>
        <pc:spChg chg="add mod">
          <ac:chgData name="Lipani, Aldo" userId="3d811883-7188-4056-86e4-ebeb30c53017" providerId="ADAL" clId="{55B96ADD-9F4F-9947-8C3B-93E266680341}" dt="2019-11-25T08:35:51.954" v="11859" actId="1038"/>
          <ac:spMkLst>
            <pc:docMk/>
            <pc:sldMk cId="2934755958" sldId="1035"/>
            <ac:spMk id="3" creationId="{622476AB-A0C2-044E-A152-C173C0764E5D}"/>
          </ac:spMkLst>
        </pc:spChg>
        <pc:spChg chg="mod">
          <ac:chgData name="Lipani, Aldo" userId="3d811883-7188-4056-86e4-ebeb30c53017" providerId="ADAL" clId="{55B96ADD-9F4F-9947-8C3B-93E266680341}" dt="2019-11-23T15:31:33.436" v="1173" actId="20577"/>
          <ac:spMkLst>
            <pc:docMk/>
            <pc:sldMk cId="2934755958" sldId="1035"/>
            <ac:spMk id="6" creationId="{566B908A-85C8-D84C-A24B-BA8943763699}"/>
          </ac:spMkLst>
        </pc:spChg>
        <pc:picChg chg="add mod modCrop">
          <ac:chgData name="Lipani, Aldo" userId="3d811883-7188-4056-86e4-ebeb30c53017" providerId="ADAL" clId="{55B96ADD-9F4F-9947-8C3B-93E266680341}" dt="2019-11-25T08:34:52.482" v="11822" actId="1076"/>
          <ac:picMkLst>
            <pc:docMk/>
            <pc:sldMk cId="2934755958" sldId="1035"/>
            <ac:picMk id="5" creationId="{D7D1EC32-4304-4A45-95C0-5309CBA6D2A4}"/>
          </ac:picMkLst>
        </pc:picChg>
        <pc:picChg chg="add mod modCrop">
          <ac:chgData name="Lipani, Aldo" userId="3d811883-7188-4056-86e4-ebeb30c53017" providerId="ADAL" clId="{55B96ADD-9F4F-9947-8C3B-93E266680341}" dt="2019-11-25T08:35:25.895" v="11828" actId="732"/>
          <ac:picMkLst>
            <pc:docMk/>
            <pc:sldMk cId="2934755958" sldId="1035"/>
            <ac:picMk id="7" creationId="{1A81BDCA-902A-D54A-A972-B3741E1824E0}"/>
          </ac:picMkLst>
        </pc:picChg>
      </pc:sldChg>
      <pc:sldChg chg="modSp add">
        <pc:chgData name="Lipani, Aldo" userId="3d811883-7188-4056-86e4-ebeb30c53017" providerId="ADAL" clId="{55B96ADD-9F4F-9947-8C3B-93E266680341}" dt="2019-11-25T09:24:12.333" v="12906"/>
        <pc:sldMkLst>
          <pc:docMk/>
          <pc:sldMk cId="1094223053" sldId="1036"/>
        </pc:sldMkLst>
        <pc:spChg chg="mod">
          <ac:chgData name="Lipani, Aldo" userId="3d811883-7188-4056-86e4-ebeb30c53017" providerId="ADAL" clId="{55B96ADD-9F4F-9947-8C3B-93E266680341}" dt="2019-11-25T09:14:05.858" v="12451" actId="20577"/>
          <ac:spMkLst>
            <pc:docMk/>
            <pc:sldMk cId="1094223053" sldId="1036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09:24:12.333" v="12906"/>
          <ac:spMkLst>
            <pc:docMk/>
            <pc:sldMk cId="1094223053" sldId="1036"/>
            <ac:spMk id="7" creationId="{047B2625-E5DF-6045-8072-12800FC195FF}"/>
          </ac:spMkLst>
        </pc:spChg>
      </pc:sldChg>
      <pc:sldChg chg="modSp add">
        <pc:chgData name="Lipani, Aldo" userId="3d811883-7188-4056-86e4-ebeb30c53017" providerId="ADAL" clId="{55B96ADD-9F4F-9947-8C3B-93E266680341}" dt="2019-11-25T21:00:09.054" v="15459" actId="313"/>
        <pc:sldMkLst>
          <pc:docMk/>
          <pc:sldMk cId="1633392259" sldId="1037"/>
        </pc:sldMkLst>
        <pc:spChg chg="mod">
          <ac:chgData name="Lipani, Aldo" userId="3d811883-7188-4056-86e4-ebeb30c53017" providerId="ADAL" clId="{55B96ADD-9F4F-9947-8C3B-93E266680341}" dt="2019-11-25T21:00:09.054" v="15459" actId="313"/>
          <ac:spMkLst>
            <pc:docMk/>
            <pc:sldMk cId="1633392259" sldId="1037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55B96ADD-9F4F-9947-8C3B-93E266680341}" dt="2019-11-25T09:33:18.312" v="13517" actId="20577"/>
        <pc:sldMkLst>
          <pc:docMk/>
          <pc:sldMk cId="4286983325" sldId="1038"/>
        </pc:sldMkLst>
        <pc:spChg chg="mod">
          <ac:chgData name="Lipani, Aldo" userId="3d811883-7188-4056-86e4-ebeb30c53017" providerId="ADAL" clId="{55B96ADD-9F4F-9947-8C3B-93E266680341}" dt="2019-11-23T17:04:39.825" v="3684" actId="20577"/>
          <ac:spMkLst>
            <pc:docMk/>
            <pc:sldMk cId="4286983325" sldId="1038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09:33:18.312" v="13517" actId="20577"/>
          <ac:spMkLst>
            <pc:docMk/>
            <pc:sldMk cId="4286983325" sldId="1038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55B96ADD-9F4F-9947-8C3B-93E266680341}" dt="2019-11-25T09:35:21.727" v="13959" actId="20577"/>
        <pc:sldMkLst>
          <pc:docMk/>
          <pc:sldMk cId="860947681" sldId="1039"/>
        </pc:sldMkLst>
        <pc:spChg chg="mod">
          <ac:chgData name="Lipani, Aldo" userId="3d811883-7188-4056-86e4-ebeb30c53017" providerId="ADAL" clId="{55B96ADD-9F4F-9947-8C3B-93E266680341}" dt="2019-11-25T09:33:34.241" v="13538" actId="20577"/>
          <ac:spMkLst>
            <pc:docMk/>
            <pc:sldMk cId="860947681" sldId="1039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09:35:21.727" v="13959" actId="20577"/>
          <ac:spMkLst>
            <pc:docMk/>
            <pc:sldMk cId="860947681" sldId="1039"/>
            <ac:spMk id="6" creationId="{187F8B4E-CFD2-3941-A1CC-AC651C57E069}"/>
          </ac:spMkLst>
        </pc:spChg>
      </pc:sldChg>
      <pc:sldChg chg="addSp modSp add modAnim">
        <pc:chgData name="Lipani, Aldo" userId="3d811883-7188-4056-86e4-ebeb30c53017" providerId="ADAL" clId="{55B96ADD-9F4F-9947-8C3B-93E266680341}" dt="2019-11-25T10:22:33.922" v="15034" actId="20577"/>
        <pc:sldMkLst>
          <pc:docMk/>
          <pc:sldMk cId="3880854377" sldId="1040"/>
        </pc:sldMkLst>
        <pc:spChg chg="mod">
          <ac:chgData name="Lipani, Aldo" userId="3d811883-7188-4056-86e4-ebeb30c53017" providerId="ADAL" clId="{55B96ADD-9F4F-9947-8C3B-93E266680341}" dt="2019-11-25T10:22:33.922" v="15034" actId="20577"/>
          <ac:spMkLst>
            <pc:docMk/>
            <pc:sldMk cId="3880854377" sldId="1040"/>
            <ac:spMk id="2" creationId="{122DECBA-8DCA-6146-9539-F2A4C73154AF}"/>
          </ac:spMkLst>
        </pc:spChg>
        <pc:spChg chg="mod">
          <ac:chgData name="Lipani, Aldo" userId="3d811883-7188-4056-86e4-ebeb30c53017" providerId="ADAL" clId="{55B96ADD-9F4F-9947-8C3B-93E266680341}" dt="2019-11-24T18:12:15.516" v="4809" actId="20577"/>
          <ac:spMkLst>
            <pc:docMk/>
            <pc:sldMk cId="3880854377" sldId="1040"/>
            <ac:spMk id="6" creationId="{566B908A-85C8-D84C-A24B-BA8943763699}"/>
          </ac:spMkLst>
        </pc:spChg>
        <pc:picChg chg="add mod">
          <ac:chgData name="Lipani, Aldo" userId="3d811883-7188-4056-86e4-ebeb30c53017" providerId="ADAL" clId="{55B96ADD-9F4F-9947-8C3B-93E266680341}" dt="2019-11-25T10:21:28.988" v="15024" actId="1036"/>
          <ac:picMkLst>
            <pc:docMk/>
            <pc:sldMk cId="3880854377" sldId="1040"/>
            <ac:picMk id="3" creationId="{44274F06-8384-AE41-8657-46B5B090EAE6}"/>
          </ac:picMkLst>
        </pc:picChg>
        <pc:picChg chg="add mod">
          <ac:chgData name="Lipani, Aldo" userId="3d811883-7188-4056-86e4-ebeb30c53017" providerId="ADAL" clId="{55B96ADD-9F4F-9947-8C3B-93E266680341}" dt="2019-11-25T10:21:28.988" v="15024" actId="1036"/>
          <ac:picMkLst>
            <pc:docMk/>
            <pc:sldMk cId="3880854377" sldId="1040"/>
            <ac:picMk id="5" creationId="{1AE1DD07-E681-9E4D-8CB8-0CB3ABD3DB70}"/>
          </ac:picMkLst>
        </pc:picChg>
        <pc:picChg chg="add mod">
          <ac:chgData name="Lipani, Aldo" userId="3d811883-7188-4056-86e4-ebeb30c53017" providerId="ADAL" clId="{55B96ADD-9F4F-9947-8C3B-93E266680341}" dt="2019-11-25T10:21:35.372" v="15026" actId="1076"/>
          <ac:picMkLst>
            <pc:docMk/>
            <pc:sldMk cId="3880854377" sldId="1040"/>
            <ac:picMk id="7" creationId="{B17D54E3-7BA4-094A-BDF0-3042D4AE7102}"/>
          </ac:picMkLst>
        </pc:picChg>
      </pc:sldChg>
      <pc:sldChg chg="modSp add del">
        <pc:chgData name="Lipani, Aldo" userId="3d811883-7188-4056-86e4-ebeb30c53017" providerId="ADAL" clId="{55B96ADD-9F4F-9947-8C3B-93E266680341}" dt="2019-11-25T10:22:42.851" v="15035" actId="2696"/>
        <pc:sldMkLst>
          <pc:docMk/>
          <pc:sldMk cId="3285187832" sldId="1041"/>
        </pc:sldMkLst>
        <pc:spChg chg="mod">
          <ac:chgData name="Lipani, Aldo" userId="3d811883-7188-4056-86e4-ebeb30c53017" providerId="ADAL" clId="{55B96ADD-9F4F-9947-8C3B-93E266680341}" dt="2019-11-24T18:19:29.962" v="5153" actId="20577"/>
          <ac:spMkLst>
            <pc:docMk/>
            <pc:sldMk cId="3285187832" sldId="1041"/>
            <ac:spMk id="2" creationId="{122DECBA-8DCA-6146-9539-F2A4C73154AF}"/>
          </ac:spMkLst>
        </pc:spChg>
        <pc:spChg chg="mod">
          <ac:chgData name="Lipani, Aldo" userId="3d811883-7188-4056-86e4-ebeb30c53017" providerId="ADAL" clId="{55B96ADD-9F4F-9947-8C3B-93E266680341}" dt="2019-11-24T18:15:50.916" v="5105" actId="20577"/>
          <ac:spMkLst>
            <pc:docMk/>
            <pc:sldMk cId="3285187832" sldId="1041"/>
            <ac:spMk id="6" creationId="{566B908A-85C8-D84C-A24B-BA8943763699}"/>
          </ac:spMkLst>
        </pc:spChg>
      </pc:sldChg>
      <pc:sldChg chg="addSp delSp modSp add">
        <pc:chgData name="Lipani, Aldo" userId="3d811883-7188-4056-86e4-ebeb30c53017" providerId="ADAL" clId="{55B96ADD-9F4F-9947-8C3B-93E266680341}" dt="2019-11-25T02:04:24.208" v="11047" actId="20577"/>
        <pc:sldMkLst>
          <pc:docMk/>
          <pc:sldMk cId="364725004" sldId="1042"/>
        </pc:sldMkLst>
        <pc:spChg chg="mod">
          <ac:chgData name="Lipani, Aldo" userId="3d811883-7188-4056-86e4-ebeb30c53017" providerId="ADAL" clId="{55B96ADD-9F4F-9947-8C3B-93E266680341}" dt="2019-11-25T02:02:35.682" v="11015" actId="20577"/>
          <ac:spMkLst>
            <pc:docMk/>
            <pc:sldMk cId="364725004" sldId="1042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5T02:02:46.332" v="11016"/>
          <ac:spMkLst>
            <pc:docMk/>
            <pc:sldMk cId="364725004" sldId="1042"/>
            <ac:spMk id="3" creationId="{21F434AC-8099-644E-9A38-DC0C58FE1D79}"/>
          </ac:spMkLst>
        </pc:spChg>
        <pc:spChg chg="add del mod">
          <ac:chgData name="Lipani, Aldo" userId="3d811883-7188-4056-86e4-ebeb30c53017" providerId="ADAL" clId="{55B96ADD-9F4F-9947-8C3B-93E266680341}" dt="2019-11-25T02:02:46.332" v="11016"/>
          <ac:spMkLst>
            <pc:docMk/>
            <pc:sldMk cId="364725004" sldId="1042"/>
            <ac:spMk id="5" creationId="{678ADCE1-E5E9-B347-984C-C58F7B74ED72}"/>
          </ac:spMkLst>
        </pc:spChg>
        <pc:spChg chg="mod">
          <ac:chgData name="Lipani, Aldo" userId="3d811883-7188-4056-86e4-ebeb30c53017" providerId="ADAL" clId="{55B96ADD-9F4F-9947-8C3B-93E266680341}" dt="2019-11-25T02:04:24.208" v="11047" actId="20577"/>
          <ac:spMkLst>
            <pc:docMk/>
            <pc:sldMk cId="364725004" sldId="1042"/>
            <ac:spMk id="6" creationId="{187F8B4E-CFD2-3941-A1CC-AC651C57E069}"/>
          </ac:spMkLst>
        </pc:spChg>
        <pc:spChg chg="add del mod">
          <ac:chgData name="Lipani, Aldo" userId="3d811883-7188-4056-86e4-ebeb30c53017" providerId="ADAL" clId="{55B96ADD-9F4F-9947-8C3B-93E266680341}" dt="2019-11-25T02:02:46.332" v="11016"/>
          <ac:spMkLst>
            <pc:docMk/>
            <pc:sldMk cId="364725004" sldId="1042"/>
            <ac:spMk id="7" creationId="{45D3711F-0993-904B-B81C-99BB0B5D9D1D}"/>
          </ac:spMkLst>
        </pc:spChg>
      </pc:sldChg>
      <pc:sldChg chg="modSp add del">
        <pc:chgData name="Lipani, Aldo" userId="3d811883-7188-4056-86e4-ebeb30c53017" providerId="ADAL" clId="{55B96ADD-9F4F-9947-8C3B-93E266680341}" dt="2019-11-25T01:28:44.877" v="9496" actId="2696"/>
        <pc:sldMkLst>
          <pc:docMk/>
          <pc:sldMk cId="3369968330" sldId="1042"/>
        </pc:sldMkLst>
        <pc:spChg chg="mod">
          <ac:chgData name="Lipani, Aldo" userId="3d811883-7188-4056-86e4-ebeb30c53017" providerId="ADAL" clId="{55B96ADD-9F4F-9947-8C3B-93E266680341}" dt="2019-11-24T18:24:21.485" v="5465" actId="20577"/>
          <ac:spMkLst>
            <pc:docMk/>
            <pc:sldMk cId="3369968330" sldId="1042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4T18:25:31.142" v="5847" actId="20577"/>
          <ac:spMkLst>
            <pc:docMk/>
            <pc:sldMk cId="3369968330" sldId="1042"/>
            <ac:spMk id="6" creationId="{187F8B4E-CFD2-3941-A1CC-AC651C57E069}"/>
          </ac:spMkLst>
        </pc:spChg>
      </pc:sldChg>
      <pc:sldChg chg="add">
        <pc:chgData name="Lipani, Aldo" userId="3d811883-7188-4056-86e4-ebeb30c53017" providerId="ADAL" clId="{55B96ADD-9F4F-9947-8C3B-93E266680341}" dt="2019-11-25T01:28:53.769" v="9502"/>
        <pc:sldMkLst>
          <pc:docMk/>
          <pc:sldMk cId="605670419" sldId="1043"/>
        </pc:sldMkLst>
      </pc:sldChg>
      <pc:sldChg chg="modSp add del">
        <pc:chgData name="Lipani, Aldo" userId="3d811883-7188-4056-86e4-ebeb30c53017" providerId="ADAL" clId="{55B96ADD-9F4F-9947-8C3B-93E266680341}" dt="2019-11-25T01:28:44.893" v="9497" actId="2696"/>
        <pc:sldMkLst>
          <pc:docMk/>
          <pc:sldMk cId="1007472311" sldId="1043"/>
        </pc:sldMkLst>
        <pc:spChg chg="mod">
          <ac:chgData name="Lipani, Aldo" userId="3d811883-7188-4056-86e4-ebeb30c53017" providerId="ADAL" clId="{55B96ADD-9F4F-9947-8C3B-93E266680341}" dt="2019-11-24T18:27:14.833" v="5853" actId="20577"/>
          <ac:spMkLst>
            <pc:docMk/>
            <pc:sldMk cId="1007472311" sldId="1043"/>
            <ac:spMk id="6" creationId="{566B908A-85C8-D84C-A24B-BA8943763699}"/>
          </ac:spMkLst>
        </pc:spChg>
      </pc:sldChg>
      <pc:sldChg chg="modSp add">
        <pc:chgData name="Lipani, Aldo" userId="3d811883-7188-4056-86e4-ebeb30c53017" providerId="ADAL" clId="{55B96ADD-9F4F-9947-8C3B-93E266680341}" dt="2019-11-25T10:41:26.385" v="15179" actId="20577"/>
        <pc:sldMkLst>
          <pc:docMk/>
          <pc:sldMk cId="1661702180" sldId="1044"/>
        </pc:sldMkLst>
        <pc:spChg chg="mod">
          <ac:chgData name="Lipani, Aldo" userId="3d811883-7188-4056-86e4-ebeb30c53017" providerId="ADAL" clId="{55B96ADD-9F4F-9947-8C3B-93E266680341}" dt="2019-11-25T02:16:50.626" v="11151" actId="5793"/>
          <ac:spMkLst>
            <pc:docMk/>
            <pc:sldMk cId="1661702180" sldId="1044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10:41:26.385" v="15179" actId="20577"/>
          <ac:spMkLst>
            <pc:docMk/>
            <pc:sldMk cId="1661702180" sldId="1044"/>
            <ac:spMk id="6" creationId="{187F8B4E-CFD2-3941-A1CC-AC651C57E069}"/>
          </ac:spMkLst>
        </pc:spChg>
      </pc:sldChg>
      <pc:sldChg chg="modSp add del">
        <pc:chgData name="Lipani, Aldo" userId="3d811883-7188-4056-86e4-ebeb30c53017" providerId="ADAL" clId="{55B96ADD-9F4F-9947-8C3B-93E266680341}" dt="2019-11-25T01:28:44.921" v="9499" actId="2696"/>
        <pc:sldMkLst>
          <pc:docMk/>
          <pc:sldMk cId="3990680391" sldId="1044"/>
        </pc:sldMkLst>
        <pc:spChg chg="mod">
          <ac:chgData name="Lipani, Aldo" userId="3d811883-7188-4056-86e4-ebeb30c53017" providerId="ADAL" clId="{55B96ADD-9F4F-9947-8C3B-93E266680341}" dt="2019-11-24T21:32:39.338" v="6096" actId="20577"/>
          <ac:spMkLst>
            <pc:docMk/>
            <pc:sldMk cId="3990680391" sldId="1044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4T21:35:30.784" v="6343" actId="20577"/>
          <ac:spMkLst>
            <pc:docMk/>
            <pc:sldMk cId="3990680391" sldId="1044"/>
            <ac:spMk id="6" creationId="{187F8B4E-CFD2-3941-A1CC-AC651C57E069}"/>
          </ac:spMkLst>
        </pc:spChg>
      </pc:sldChg>
      <pc:sldChg chg="modSp add del ord">
        <pc:chgData name="Lipani, Aldo" userId="3d811883-7188-4056-86e4-ebeb30c53017" providerId="ADAL" clId="{55B96ADD-9F4F-9947-8C3B-93E266680341}" dt="2019-11-25T08:30:32.781" v="11739" actId="2696"/>
        <pc:sldMkLst>
          <pc:docMk/>
          <pc:sldMk cId="846672951" sldId="1045"/>
        </pc:sldMkLst>
        <pc:spChg chg="mod">
          <ac:chgData name="Lipani, Aldo" userId="3d811883-7188-4056-86e4-ebeb30c53017" providerId="ADAL" clId="{55B96ADD-9F4F-9947-8C3B-93E266680341}" dt="2019-11-25T08:26:55.470" v="11738" actId="20577"/>
          <ac:spMkLst>
            <pc:docMk/>
            <pc:sldMk cId="846672951" sldId="1045"/>
            <ac:spMk id="6" creationId="{187F8B4E-CFD2-3941-A1CC-AC651C57E069}"/>
          </ac:spMkLst>
        </pc:spChg>
      </pc:sldChg>
      <pc:sldChg chg="add del">
        <pc:chgData name="Lipani, Aldo" userId="3d811883-7188-4056-86e4-ebeb30c53017" providerId="ADAL" clId="{55B96ADD-9F4F-9947-8C3B-93E266680341}" dt="2019-11-25T01:28:44.935" v="9500" actId="2696"/>
        <pc:sldMkLst>
          <pc:docMk/>
          <pc:sldMk cId="3529706874" sldId="1045"/>
        </pc:sldMkLst>
      </pc:sldChg>
      <pc:sldChg chg="modSp add del">
        <pc:chgData name="Lipani, Aldo" userId="3d811883-7188-4056-86e4-ebeb30c53017" providerId="ADAL" clId="{55B96ADD-9F4F-9947-8C3B-93E266680341}" dt="2019-11-25T01:28:44.947" v="9501" actId="2696"/>
        <pc:sldMkLst>
          <pc:docMk/>
          <pc:sldMk cId="158848210" sldId="1046"/>
        </pc:sldMkLst>
        <pc:spChg chg="mod">
          <ac:chgData name="Lipani, Aldo" userId="3d811883-7188-4056-86e4-ebeb30c53017" providerId="ADAL" clId="{55B96ADD-9F4F-9947-8C3B-93E266680341}" dt="2019-11-24T21:35:56.908" v="6371" actId="20577"/>
          <ac:spMkLst>
            <pc:docMk/>
            <pc:sldMk cId="158848210" sldId="1046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4T21:38:22.364" v="6721" actId="20577"/>
          <ac:spMkLst>
            <pc:docMk/>
            <pc:sldMk cId="158848210" sldId="1046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55B96ADD-9F4F-9947-8C3B-93E266680341}" dt="2019-11-25T08:23:23.694" v="11448" actId="20577"/>
        <pc:sldMkLst>
          <pc:docMk/>
          <pc:sldMk cId="1537639588" sldId="1046"/>
        </pc:sldMkLst>
        <pc:spChg chg="mod">
          <ac:chgData name="Lipani, Aldo" userId="3d811883-7188-4056-86e4-ebeb30c53017" providerId="ADAL" clId="{55B96ADD-9F4F-9947-8C3B-93E266680341}" dt="2019-11-25T08:19:37.557" v="11364" actId="20577"/>
          <ac:spMkLst>
            <pc:docMk/>
            <pc:sldMk cId="1537639588" sldId="1046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08:23:23.694" v="11448" actId="20577"/>
          <ac:spMkLst>
            <pc:docMk/>
            <pc:sldMk cId="1537639588" sldId="1046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55B96ADD-9F4F-9947-8C3B-93E266680341}" dt="2019-11-25T01:27:20.834" v="9492" actId="313"/>
        <pc:sldMkLst>
          <pc:docMk/>
          <pc:sldMk cId="1227531449" sldId="1047"/>
        </pc:sldMkLst>
        <pc:spChg chg="mod">
          <ac:chgData name="Lipani, Aldo" userId="3d811883-7188-4056-86e4-ebeb30c53017" providerId="ADAL" clId="{55B96ADD-9F4F-9947-8C3B-93E266680341}" dt="2019-11-25T01:27:20.834" v="9492" actId="313"/>
          <ac:spMkLst>
            <pc:docMk/>
            <pc:sldMk cId="1227531449" sldId="1047"/>
            <ac:spMk id="6" creationId="{566B908A-85C8-D84C-A24B-BA8943763699}"/>
          </ac:spMkLst>
        </pc:spChg>
      </pc:sldChg>
      <pc:sldChg chg="addSp delSp modSp add">
        <pc:chgData name="Lipani, Aldo" userId="3d811883-7188-4056-86e4-ebeb30c53017" providerId="ADAL" clId="{55B96ADD-9F4F-9947-8C3B-93E266680341}" dt="2019-11-25T01:38:37.270" v="10026" actId="20577"/>
        <pc:sldMkLst>
          <pc:docMk/>
          <pc:sldMk cId="3212242089" sldId="1048"/>
        </pc:sldMkLst>
        <pc:spChg chg="mod">
          <ac:chgData name="Lipani, Aldo" userId="3d811883-7188-4056-86e4-ebeb30c53017" providerId="ADAL" clId="{55B96ADD-9F4F-9947-8C3B-93E266680341}" dt="2019-11-25T01:38:37.270" v="10026" actId="20577"/>
          <ac:spMkLst>
            <pc:docMk/>
            <pc:sldMk cId="3212242089" sldId="1048"/>
            <ac:spMk id="2" creationId="{2665DE90-A449-9441-AAD2-08CFE600360E}"/>
          </ac:spMkLst>
        </pc:spChg>
        <pc:spChg chg="add mod">
          <ac:chgData name="Lipani, Aldo" userId="3d811883-7188-4056-86e4-ebeb30c53017" providerId="ADAL" clId="{55B96ADD-9F4F-9947-8C3B-93E266680341}" dt="2019-11-24T23:48:17.989" v="7641" actId="20577"/>
          <ac:spMkLst>
            <pc:docMk/>
            <pc:sldMk cId="3212242089" sldId="1048"/>
            <ac:spMk id="3" creationId="{604DAB45-71D4-D944-BD81-BBB73148EC74}"/>
          </ac:spMkLst>
        </pc:spChg>
        <pc:spChg chg="mod">
          <ac:chgData name="Lipani, Aldo" userId="3d811883-7188-4056-86e4-ebeb30c53017" providerId="ADAL" clId="{55B96ADD-9F4F-9947-8C3B-93E266680341}" dt="2019-11-24T23:42:55.150" v="6772" actId="20577"/>
          <ac:spMkLst>
            <pc:docMk/>
            <pc:sldMk cId="3212242089" sldId="1048"/>
            <ac:spMk id="6" creationId="{566B908A-85C8-D84C-A24B-BA8943763699}"/>
          </ac:spMkLst>
        </pc:spChg>
        <pc:spChg chg="add mod">
          <ac:chgData name="Lipani, Aldo" userId="3d811883-7188-4056-86e4-ebeb30c53017" providerId="ADAL" clId="{55B96ADD-9F4F-9947-8C3B-93E266680341}" dt="2019-11-24T23:49:06.198" v="7669" actId="1076"/>
          <ac:spMkLst>
            <pc:docMk/>
            <pc:sldMk cId="3212242089" sldId="1048"/>
            <ac:spMk id="7" creationId="{E1DBFFF4-A201-8F41-8A48-360209A45F31}"/>
          </ac:spMkLst>
        </pc:spChg>
        <pc:spChg chg="add mod">
          <ac:chgData name="Lipani, Aldo" userId="3d811883-7188-4056-86e4-ebeb30c53017" providerId="ADAL" clId="{55B96ADD-9F4F-9947-8C3B-93E266680341}" dt="2019-11-24T23:49:10.552" v="7670" actId="1076"/>
          <ac:spMkLst>
            <pc:docMk/>
            <pc:sldMk cId="3212242089" sldId="1048"/>
            <ac:spMk id="8" creationId="{9C9D04EA-EDA0-1549-8399-01A8815F2D2A}"/>
          </ac:spMkLst>
        </pc:spChg>
        <pc:spChg chg="add mod">
          <ac:chgData name="Lipani, Aldo" userId="3d811883-7188-4056-86e4-ebeb30c53017" providerId="ADAL" clId="{55B96ADD-9F4F-9947-8C3B-93E266680341}" dt="2019-11-24T23:50:21.972" v="7702" actId="1036"/>
          <ac:spMkLst>
            <pc:docMk/>
            <pc:sldMk cId="3212242089" sldId="1048"/>
            <ac:spMk id="9" creationId="{E1ABF076-B70E-A54C-966B-ECB2E17E1945}"/>
          </ac:spMkLst>
        </pc:spChg>
        <pc:spChg chg="add del mod">
          <ac:chgData name="Lipani, Aldo" userId="3d811883-7188-4056-86e4-ebeb30c53017" providerId="ADAL" clId="{55B96ADD-9F4F-9947-8C3B-93E266680341}" dt="2019-11-24T23:50:21.972" v="7702" actId="1036"/>
          <ac:spMkLst>
            <pc:docMk/>
            <pc:sldMk cId="3212242089" sldId="1048"/>
            <ac:spMk id="10" creationId="{0A433489-238A-5945-95F3-B1AF0227B573}"/>
          </ac:spMkLst>
        </pc:spChg>
        <pc:spChg chg="add mod">
          <ac:chgData name="Lipani, Aldo" userId="3d811883-7188-4056-86e4-ebeb30c53017" providerId="ADAL" clId="{55B96ADD-9F4F-9947-8C3B-93E266680341}" dt="2019-11-24T23:50:21.972" v="7702" actId="1036"/>
          <ac:spMkLst>
            <pc:docMk/>
            <pc:sldMk cId="3212242089" sldId="1048"/>
            <ac:spMk id="11" creationId="{27580BE8-ECF3-4748-BF5C-E80E27298166}"/>
          </ac:spMkLst>
        </pc:spChg>
        <pc:spChg chg="add mod">
          <ac:chgData name="Lipani, Aldo" userId="3d811883-7188-4056-86e4-ebeb30c53017" providerId="ADAL" clId="{55B96ADD-9F4F-9947-8C3B-93E266680341}" dt="2019-11-24T23:49:48.555" v="7678" actId="20577"/>
          <ac:spMkLst>
            <pc:docMk/>
            <pc:sldMk cId="3212242089" sldId="1048"/>
            <ac:spMk id="12" creationId="{01FE5EF9-5C43-AE4F-9588-A8D13501F678}"/>
          </ac:spMkLst>
        </pc:spChg>
        <pc:spChg chg="add mod">
          <ac:chgData name="Lipani, Aldo" userId="3d811883-7188-4056-86e4-ebeb30c53017" providerId="ADAL" clId="{55B96ADD-9F4F-9947-8C3B-93E266680341}" dt="2019-11-24T23:50:09.165" v="7685" actId="1076"/>
          <ac:spMkLst>
            <pc:docMk/>
            <pc:sldMk cId="3212242089" sldId="1048"/>
            <ac:spMk id="13" creationId="{ABFA0293-C0D9-9940-90EB-7FD7326679CC}"/>
          </ac:spMkLst>
        </pc:spChg>
        <pc:spChg chg="add mod">
          <ac:chgData name="Lipani, Aldo" userId="3d811883-7188-4056-86e4-ebeb30c53017" providerId="ADAL" clId="{55B96ADD-9F4F-9947-8C3B-93E266680341}" dt="2019-11-24T23:50:12.373" v="7686" actId="1076"/>
          <ac:spMkLst>
            <pc:docMk/>
            <pc:sldMk cId="3212242089" sldId="1048"/>
            <ac:spMk id="14" creationId="{590FE054-59E6-B24D-8635-58FC5D9F0F2A}"/>
          </ac:spMkLst>
        </pc:spChg>
        <pc:cxnChg chg="add mod">
          <ac:chgData name="Lipani, Aldo" userId="3d811883-7188-4056-86e4-ebeb30c53017" providerId="ADAL" clId="{55B96ADD-9F4F-9947-8C3B-93E266680341}" dt="2019-11-24T23:50:59.433" v="7711" actId="14100"/>
          <ac:cxnSpMkLst>
            <pc:docMk/>
            <pc:sldMk cId="3212242089" sldId="1048"/>
            <ac:cxnSpMk id="15" creationId="{A6B56165-6B1B-FB48-BB1F-C4265CFC6EE8}"/>
          </ac:cxnSpMkLst>
        </pc:cxnChg>
        <pc:cxnChg chg="add mod">
          <ac:chgData name="Lipani, Aldo" userId="3d811883-7188-4056-86e4-ebeb30c53017" providerId="ADAL" clId="{55B96ADD-9F4F-9947-8C3B-93E266680341}" dt="2019-11-24T23:51:10.726" v="7716" actId="14100"/>
          <ac:cxnSpMkLst>
            <pc:docMk/>
            <pc:sldMk cId="3212242089" sldId="1048"/>
            <ac:cxnSpMk id="18" creationId="{89D7EEF2-9285-2145-98E3-F445981A8092}"/>
          </ac:cxnSpMkLst>
        </pc:cxnChg>
        <pc:cxnChg chg="add mod">
          <ac:chgData name="Lipani, Aldo" userId="3d811883-7188-4056-86e4-ebeb30c53017" providerId="ADAL" clId="{55B96ADD-9F4F-9947-8C3B-93E266680341}" dt="2019-11-24T23:51:16.161" v="7719" actId="14100"/>
          <ac:cxnSpMkLst>
            <pc:docMk/>
            <pc:sldMk cId="3212242089" sldId="1048"/>
            <ac:cxnSpMk id="22" creationId="{777C64F0-DCCA-4A46-9F03-8C88468BE714}"/>
          </ac:cxnSpMkLst>
        </pc:cxnChg>
        <pc:cxnChg chg="add mod">
          <ac:chgData name="Lipani, Aldo" userId="3d811883-7188-4056-86e4-ebeb30c53017" providerId="ADAL" clId="{55B96ADD-9F4F-9947-8C3B-93E266680341}" dt="2019-11-24T23:51:20.796" v="7722" actId="14100"/>
          <ac:cxnSpMkLst>
            <pc:docMk/>
            <pc:sldMk cId="3212242089" sldId="1048"/>
            <ac:cxnSpMk id="25" creationId="{5AE8C50A-F862-0541-93BF-2533CC5D6CA5}"/>
          </ac:cxnSpMkLst>
        </pc:cxnChg>
        <pc:cxnChg chg="add mod">
          <ac:chgData name="Lipani, Aldo" userId="3d811883-7188-4056-86e4-ebeb30c53017" providerId="ADAL" clId="{55B96ADD-9F4F-9947-8C3B-93E266680341}" dt="2019-11-24T23:51:28.929" v="7725" actId="14100"/>
          <ac:cxnSpMkLst>
            <pc:docMk/>
            <pc:sldMk cId="3212242089" sldId="1048"/>
            <ac:cxnSpMk id="28" creationId="{29CB102B-F73C-5A4A-868C-0FE9D86201DD}"/>
          </ac:cxnSpMkLst>
        </pc:cxnChg>
        <pc:cxnChg chg="add mod">
          <ac:chgData name="Lipani, Aldo" userId="3d811883-7188-4056-86e4-ebeb30c53017" providerId="ADAL" clId="{55B96ADD-9F4F-9947-8C3B-93E266680341}" dt="2019-11-24T23:51:35.297" v="7728" actId="14100"/>
          <ac:cxnSpMkLst>
            <pc:docMk/>
            <pc:sldMk cId="3212242089" sldId="1048"/>
            <ac:cxnSpMk id="31" creationId="{10D446F1-65BA-8443-BEE4-F97211F531AF}"/>
          </ac:cxnSpMkLst>
        </pc:cxnChg>
        <pc:cxnChg chg="add mod">
          <ac:chgData name="Lipani, Aldo" userId="3d811883-7188-4056-86e4-ebeb30c53017" providerId="ADAL" clId="{55B96ADD-9F4F-9947-8C3B-93E266680341}" dt="2019-11-24T23:51:42.769" v="7731" actId="14100"/>
          <ac:cxnSpMkLst>
            <pc:docMk/>
            <pc:sldMk cId="3212242089" sldId="1048"/>
            <ac:cxnSpMk id="34" creationId="{2FFFBECB-6DE1-6842-B545-849D74A1B1B9}"/>
          </ac:cxnSpMkLst>
        </pc:cxnChg>
        <pc:cxnChg chg="add mod">
          <ac:chgData name="Lipani, Aldo" userId="3d811883-7188-4056-86e4-ebeb30c53017" providerId="ADAL" clId="{55B96ADD-9F4F-9947-8C3B-93E266680341}" dt="2019-11-24T23:51:50.240" v="7734" actId="14100"/>
          <ac:cxnSpMkLst>
            <pc:docMk/>
            <pc:sldMk cId="3212242089" sldId="1048"/>
            <ac:cxnSpMk id="37" creationId="{C411BAE5-9F05-0B44-B963-D10441339E89}"/>
          </ac:cxnSpMkLst>
        </pc:cxnChg>
      </pc:sldChg>
      <pc:sldChg chg="addSp delSp modSp add">
        <pc:chgData name="Lipani, Aldo" userId="3d811883-7188-4056-86e4-ebeb30c53017" providerId="ADAL" clId="{55B96ADD-9F4F-9947-8C3B-93E266680341}" dt="2019-11-25T01:51:28.419" v="10467" actId="20577"/>
        <pc:sldMkLst>
          <pc:docMk/>
          <pc:sldMk cId="4213351159" sldId="1049"/>
        </pc:sldMkLst>
        <pc:spChg chg="mod">
          <ac:chgData name="Lipani, Aldo" userId="3d811883-7188-4056-86e4-ebeb30c53017" providerId="ADAL" clId="{55B96ADD-9F4F-9947-8C3B-93E266680341}" dt="2019-11-25T01:51:28.419" v="10467" actId="20577"/>
          <ac:spMkLst>
            <pc:docMk/>
            <pc:sldMk cId="4213351159" sldId="1049"/>
            <ac:spMk id="2" creationId="{2665DE90-A449-9441-AAD2-08CFE600360E}"/>
          </ac:spMkLst>
        </pc:spChg>
        <pc:spChg chg="mod">
          <ac:chgData name="Lipani, Aldo" userId="3d811883-7188-4056-86e4-ebeb30c53017" providerId="ADAL" clId="{55B96ADD-9F4F-9947-8C3B-93E266680341}" dt="2019-11-25T00:08:55.558" v="9385" actId="20577"/>
          <ac:spMkLst>
            <pc:docMk/>
            <pc:sldMk cId="4213351159" sldId="1049"/>
            <ac:spMk id="3" creationId="{604DAB45-71D4-D944-BD81-BBB73148EC74}"/>
          </ac:spMkLst>
        </pc:spChg>
        <pc:spChg chg="add del mod">
          <ac:chgData name="Lipani, Aldo" userId="3d811883-7188-4056-86e4-ebeb30c53017" providerId="ADAL" clId="{55B96ADD-9F4F-9947-8C3B-93E266680341}" dt="2019-11-24T23:55:40.484" v="8026"/>
          <ac:spMkLst>
            <pc:docMk/>
            <pc:sldMk cId="4213351159" sldId="1049"/>
            <ac:spMk id="5" creationId="{4F391052-4012-E444-9BC3-28F7272A3833}"/>
          </ac:spMkLst>
        </pc:spChg>
        <pc:spChg chg="mod">
          <ac:chgData name="Lipani, Aldo" userId="3d811883-7188-4056-86e4-ebeb30c53017" providerId="ADAL" clId="{55B96ADD-9F4F-9947-8C3B-93E266680341}" dt="2019-11-25T01:44:10.764" v="10310" actId="20577"/>
          <ac:spMkLst>
            <pc:docMk/>
            <pc:sldMk cId="4213351159" sldId="1049"/>
            <ac:spMk id="6" creationId="{566B908A-85C8-D84C-A24B-BA8943763699}"/>
          </ac:spMkLst>
        </pc:spChg>
        <pc:spChg chg="mod">
          <ac:chgData name="Lipani, Aldo" userId="3d811883-7188-4056-86e4-ebeb30c53017" providerId="ADAL" clId="{55B96ADD-9F4F-9947-8C3B-93E266680341}" dt="2019-11-25T00:08:40.531" v="9375" actId="20577"/>
          <ac:spMkLst>
            <pc:docMk/>
            <pc:sldMk cId="4213351159" sldId="1049"/>
            <ac:spMk id="7" creationId="{E1DBFFF4-A201-8F41-8A48-360209A45F31}"/>
          </ac:spMkLst>
        </pc:spChg>
        <pc:spChg chg="mod">
          <ac:chgData name="Lipani, Aldo" userId="3d811883-7188-4056-86e4-ebeb30c53017" providerId="ADAL" clId="{55B96ADD-9F4F-9947-8C3B-93E266680341}" dt="2019-11-25T00:08:58.967" v="9387" actId="20577"/>
          <ac:spMkLst>
            <pc:docMk/>
            <pc:sldMk cId="4213351159" sldId="1049"/>
            <ac:spMk id="8" creationId="{9C9D04EA-EDA0-1549-8399-01A8815F2D2A}"/>
          </ac:spMkLst>
        </pc:spChg>
        <pc:spChg chg="mod">
          <ac:chgData name="Lipani, Aldo" userId="3d811883-7188-4056-86e4-ebeb30c53017" providerId="ADAL" clId="{55B96ADD-9F4F-9947-8C3B-93E266680341}" dt="2019-11-25T00:08:36.221" v="9373" actId="20577"/>
          <ac:spMkLst>
            <pc:docMk/>
            <pc:sldMk cId="4213351159" sldId="1049"/>
            <ac:spMk id="9" creationId="{E1ABF076-B70E-A54C-966B-ECB2E17E1945}"/>
          </ac:spMkLst>
        </pc:spChg>
        <pc:spChg chg="del">
          <ac:chgData name="Lipani, Aldo" userId="3d811883-7188-4056-86e4-ebeb30c53017" providerId="ADAL" clId="{55B96ADD-9F4F-9947-8C3B-93E266680341}" dt="2019-11-24T23:55:53.296" v="8028" actId="478"/>
          <ac:spMkLst>
            <pc:docMk/>
            <pc:sldMk cId="4213351159" sldId="1049"/>
            <ac:spMk id="10" creationId="{0A433489-238A-5945-95F3-B1AF0227B573}"/>
          </ac:spMkLst>
        </pc:spChg>
        <pc:spChg chg="mod">
          <ac:chgData name="Lipani, Aldo" userId="3d811883-7188-4056-86e4-ebeb30c53017" providerId="ADAL" clId="{55B96ADD-9F4F-9947-8C3B-93E266680341}" dt="2019-11-25T00:08:45.472" v="9379" actId="20577"/>
          <ac:spMkLst>
            <pc:docMk/>
            <pc:sldMk cId="4213351159" sldId="1049"/>
            <ac:spMk id="11" creationId="{27580BE8-ECF3-4748-BF5C-E80E27298166}"/>
          </ac:spMkLst>
        </pc:spChg>
        <pc:spChg chg="mod">
          <ac:chgData name="Lipani, Aldo" userId="3d811883-7188-4056-86e4-ebeb30c53017" providerId="ADAL" clId="{55B96ADD-9F4F-9947-8C3B-93E266680341}" dt="2019-11-25T00:08:43.157" v="9377" actId="20577"/>
          <ac:spMkLst>
            <pc:docMk/>
            <pc:sldMk cId="4213351159" sldId="1049"/>
            <ac:spMk id="12" creationId="{01FE5EF9-5C43-AE4F-9588-A8D13501F678}"/>
          </ac:spMkLst>
        </pc:spChg>
        <pc:spChg chg="mod">
          <ac:chgData name="Lipani, Aldo" userId="3d811883-7188-4056-86e4-ebeb30c53017" providerId="ADAL" clId="{55B96ADD-9F4F-9947-8C3B-93E266680341}" dt="2019-11-25T00:08:50.282" v="9381" actId="20577"/>
          <ac:spMkLst>
            <pc:docMk/>
            <pc:sldMk cId="4213351159" sldId="1049"/>
            <ac:spMk id="13" creationId="{ABFA0293-C0D9-9940-90EB-7FD7326679CC}"/>
          </ac:spMkLst>
        </pc:spChg>
        <pc:spChg chg="mod">
          <ac:chgData name="Lipani, Aldo" userId="3d811883-7188-4056-86e4-ebeb30c53017" providerId="ADAL" clId="{55B96ADD-9F4F-9947-8C3B-93E266680341}" dt="2019-11-25T00:08:53.038" v="9383" actId="20577"/>
          <ac:spMkLst>
            <pc:docMk/>
            <pc:sldMk cId="4213351159" sldId="1049"/>
            <ac:spMk id="14" creationId="{590FE054-59E6-B24D-8635-58FC5D9F0F2A}"/>
          </ac:spMkLst>
        </pc:spChg>
        <pc:spChg chg="add del mod">
          <ac:chgData name="Lipani, Aldo" userId="3d811883-7188-4056-86e4-ebeb30c53017" providerId="ADAL" clId="{55B96ADD-9F4F-9947-8C3B-93E266680341}" dt="2019-11-24T23:55:40.484" v="8026"/>
          <ac:spMkLst>
            <pc:docMk/>
            <pc:sldMk cId="4213351159" sldId="1049"/>
            <ac:spMk id="16" creationId="{A0B5B58A-01AC-1D42-934B-C8013E11AE30}"/>
          </ac:spMkLst>
        </pc:spChg>
        <pc:spChg chg="add del mod">
          <ac:chgData name="Lipani, Aldo" userId="3d811883-7188-4056-86e4-ebeb30c53017" providerId="ADAL" clId="{55B96ADD-9F4F-9947-8C3B-93E266680341}" dt="2019-11-24T23:55:40.484" v="8026"/>
          <ac:spMkLst>
            <pc:docMk/>
            <pc:sldMk cId="4213351159" sldId="1049"/>
            <ac:spMk id="17" creationId="{A80E0AEA-0DED-4B4A-A028-19F467252A8D}"/>
          </ac:spMkLst>
        </pc:spChg>
        <pc:cxnChg chg="mod">
          <ac:chgData name="Lipani, Aldo" userId="3d811883-7188-4056-86e4-ebeb30c53017" providerId="ADAL" clId="{55B96ADD-9F4F-9947-8C3B-93E266680341}" dt="2019-11-24T23:56:04.803" v="8030" actId="1076"/>
          <ac:cxnSpMkLst>
            <pc:docMk/>
            <pc:sldMk cId="4213351159" sldId="1049"/>
            <ac:cxnSpMk id="25" creationId="{5AE8C50A-F862-0541-93BF-2533CC5D6CA5}"/>
          </ac:cxnSpMkLst>
        </pc:cxnChg>
        <pc:cxnChg chg="del mod">
          <ac:chgData name="Lipani, Aldo" userId="3d811883-7188-4056-86e4-ebeb30c53017" providerId="ADAL" clId="{55B96ADD-9F4F-9947-8C3B-93E266680341}" dt="2019-11-24T23:55:54.256" v="8029" actId="478"/>
          <ac:cxnSpMkLst>
            <pc:docMk/>
            <pc:sldMk cId="4213351159" sldId="1049"/>
            <ac:cxnSpMk id="28" creationId="{29CB102B-F73C-5A4A-868C-0FE9D86201DD}"/>
          </ac:cxnSpMkLst>
        </pc:cxnChg>
        <pc:cxnChg chg="mod">
          <ac:chgData name="Lipani, Aldo" userId="3d811883-7188-4056-86e4-ebeb30c53017" providerId="ADAL" clId="{55B96ADD-9F4F-9947-8C3B-93E266680341}" dt="2019-11-24T23:56:04.803" v="8030" actId="1076"/>
          <ac:cxnSpMkLst>
            <pc:docMk/>
            <pc:sldMk cId="4213351159" sldId="1049"/>
            <ac:cxnSpMk id="31" creationId="{10D446F1-65BA-8443-BEE4-F97211F531AF}"/>
          </ac:cxnSpMkLst>
        </pc:cxnChg>
        <pc:cxnChg chg="mod">
          <ac:chgData name="Lipani, Aldo" userId="3d811883-7188-4056-86e4-ebeb30c53017" providerId="ADAL" clId="{55B96ADD-9F4F-9947-8C3B-93E266680341}" dt="2019-11-24T23:56:10.495" v="8032" actId="1076"/>
          <ac:cxnSpMkLst>
            <pc:docMk/>
            <pc:sldMk cId="4213351159" sldId="1049"/>
            <ac:cxnSpMk id="34" creationId="{2FFFBECB-6DE1-6842-B545-849D74A1B1B9}"/>
          </ac:cxnSpMkLst>
        </pc:cxnChg>
        <pc:cxnChg chg="mod">
          <ac:chgData name="Lipani, Aldo" userId="3d811883-7188-4056-86e4-ebeb30c53017" providerId="ADAL" clId="{55B96ADD-9F4F-9947-8C3B-93E266680341}" dt="2019-11-24T23:56:15.434" v="8033" actId="1076"/>
          <ac:cxnSpMkLst>
            <pc:docMk/>
            <pc:sldMk cId="4213351159" sldId="1049"/>
            <ac:cxnSpMk id="37" creationId="{C411BAE5-9F05-0B44-B963-D10441339E89}"/>
          </ac:cxnSpMkLst>
        </pc:cxnChg>
      </pc:sldChg>
      <pc:sldChg chg="delSp modSp add">
        <pc:chgData name="Lipani, Aldo" userId="3d811883-7188-4056-86e4-ebeb30c53017" providerId="ADAL" clId="{55B96ADD-9F4F-9947-8C3B-93E266680341}" dt="2019-11-25T01:57:31.799" v="10882" actId="20577"/>
        <pc:sldMkLst>
          <pc:docMk/>
          <pc:sldMk cId="2176807154" sldId="1050"/>
        </pc:sldMkLst>
        <pc:spChg chg="mod">
          <ac:chgData name="Lipani, Aldo" userId="3d811883-7188-4056-86e4-ebeb30c53017" providerId="ADAL" clId="{55B96ADD-9F4F-9947-8C3B-93E266680341}" dt="2019-11-25T01:57:31.799" v="10882" actId="20577"/>
          <ac:spMkLst>
            <pc:docMk/>
            <pc:sldMk cId="2176807154" sldId="1050"/>
            <ac:spMk id="2" creationId="{2665DE90-A449-9441-AAD2-08CFE600360E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3" creationId="{604DAB45-71D4-D944-BD81-BBB73148EC74}"/>
          </ac:spMkLst>
        </pc:spChg>
        <pc:spChg chg="mod">
          <ac:chgData name="Lipani, Aldo" userId="3d811883-7188-4056-86e4-ebeb30c53017" providerId="ADAL" clId="{55B96ADD-9F4F-9947-8C3B-93E266680341}" dt="2019-11-24T23:59:49.327" v="8531" actId="20577"/>
          <ac:spMkLst>
            <pc:docMk/>
            <pc:sldMk cId="2176807154" sldId="1050"/>
            <ac:spMk id="6" creationId="{566B908A-85C8-D84C-A24B-BA8943763699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7" creationId="{E1DBFFF4-A201-8F41-8A48-360209A45F31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8" creationId="{9C9D04EA-EDA0-1549-8399-01A8815F2D2A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9" creationId="{E1ABF076-B70E-A54C-966B-ECB2E17E1945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11" creationId="{27580BE8-ECF3-4748-BF5C-E80E27298166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12" creationId="{01FE5EF9-5C43-AE4F-9588-A8D13501F678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13" creationId="{ABFA0293-C0D9-9940-90EB-7FD7326679CC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14" creationId="{590FE054-59E6-B24D-8635-58FC5D9F0F2A}"/>
          </ac:spMkLst>
        </pc:sp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15" creationId="{A6B56165-6B1B-FB48-BB1F-C4265CFC6EE8}"/>
          </ac:cxnSpMkLst>
        </pc:cxn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18" creationId="{89D7EEF2-9285-2145-98E3-F445981A8092}"/>
          </ac:cxnSpMkLst>
        </pc:cxn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22" creationId="{777C64F0-DCCA-4A46-9F03-8C88468BE714}"/>
          </ac:cxnSpMkLst>
        </pc:cxn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25" creationId="{5AE8C50A-F862-0541-93BF-2533CC5D6CA5}"/>
          </ac:cxnSpMkLst>
        </pc:cxn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31" creationId="{10D446F1-65BA-8443-BEE4-F97211F531AF}"/>
          </ac:cxnSpMkLst>
        </pc:cxn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34" creationId="{2FFFBECB-6DE1-6842-B545-849D74A1B1B9}"/>
          </ac:cxnSpMkLst>
        </pc:cxn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37" creationId="{C411BAE5-9F05-0B44-B963-D10441339E89}"/>
          </ac:cxnSpMkLst>
        </pc:cxnChg>
      </pc:sldChg>
      <pc:sldChg chg="addSp delSp modSp add">
        <pc:chgData name="Lipani, Aldo" userId="3d811883-7188-4056-86e4-ebeb30c53017" providerId="ADAL" clId="{55B96ADD-9F4F-9947-8C3B-93E266680341}" dt="2019-11-25T02:01:10.852" v="10948" actId="1076"/>
        <pc:sldMkLst>
          <pc:docMk/>
          <pc:sldMk cId="793737496" sldId="1051"/>
        </pc:sldMkLst>
        <pc:spChg chg="mod">
          <ac:chgData name="Lipani, Aldo" userId="3d811883-7188-4056-86e4-ebeb30c53017" providerId="ADAL" clId="{55B96ADD-9F4F-9947-8C3B-93E266680341}" dt="2019-11-25T02:00:26.777" v="10940" actId="20577"/>
          <ac:spMkLst>
            <pc:docMk/>
            <pc:sldMk cId="793737496" sldId="1051"/>
            <ac:spMk id="2" creationId="{2665DE90-A449-9441-AAD2-08CFE600360E}"/>
          </ac:spMkLst>
        </pc:spChg>
        <pc:spChg chg="add del mod">
          <ac:chgData name="Lipani, Aldo" userId="3d811883-7188-4056-86e4-ebeb30c53017" providerId="ADAL" clId="{55B96ADD-9F4F-9947-8C3B-93E266680341}" dt="2019-11-25T00:19:58.623" v="9491"/>
          <ac:spMkLst>
            <pc:docMk/>
            <pc:sldMk cId="793737496" sldId="1051"/>
            <ac:spMk id="5" creationId="{A81CE2CE-5ED1-EA4A-AB0B-84C31ACFCBE2}"/>
          </ac:spMkLst>
        </pc:spChg>
        <pc:spChg chg="mod">
          <ac:chgData name="Lipani, Aldo" userId="3d811883-7188-4056-86e4-ebeb30c53017" providerId="ADAL" clId="{55B96ADD-9F4F-9947-8C3B-93E266680341}" dt="2019-11-25T02:00:51.806" v="10942" actId="20577"/>
          <ac:spMkLst>
            <pc:docMk/>
            <pc:sldMk cId="793737496" sldId="1051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5T00:19:58.623" v="9491"/>
          <ac:spMkLst>
            <pc:docMk/>
            <pc:sldMk cId="793737496" sldId="1051"/>
            <ac:spMk id="7" creationId="{8B2EE6C9-4E27-044A-B569-7EF6D01048DD}"/>
          </ac:spMkLst>
        </pc:spChg>
        <pc:spChg chg="add del mod">
          <ac:chgData name="Lipani, Aldo" userId="3d811883-7188-4056-86e4-ebeb30c53017" providerId="ADAL" clId="{55B96ADD-9F4F-9947-8C3B-93E266680341}" dt="2019-11-25T00:19:58.623" v="9491"/>
          <ac:spMkLst>
            <pc:docMk/>
            <pc:sldMk cId="793737496" sldId="1051"/>
            <ac:spMk id="8" creationId="{B836CC63-8FB0-824C-A47C-38061152803C}"/>
          </ac:spMkLst>
        </pc:spChg>
        <pc:picChg chg="add mod modCrop">
          <ac:chgData name="Lipani, Aldo" userId="3d811883-7188-4056-86e4-ebeb30c53017" providerId="ADAL" clId="{55B96ADD-9F4F-9947-8C3B-93E266680341}" dt="2019-11-25T02:01:10.852" v="10948" actId="1076"/>
          <ac:picMkLst>
            <pc:docMk/>
            <pc:sldMk cId="793737496" sldId="1051"/>
            <ac:picMk id="3" creationId="{37BB4393-8CA2-F84E-A85E-D9CBF2640C32}"/>
          </ac:picMkLst>
        </pc:picChg>
        <pc:picChg chg="add mod modCrop">
          <ac:chgData name="Lipani, Aldo" userId="3d811883-7188-4056-86e4-ebeb30c53017" providerId="ADAL" clId="{55B96ADD-9F4F-9947-8C3B-93E266680341}" dt="2019-11-25T02:01:03.098" v="10944" actId="1076"/>
          <ac:picMkLst>
            <pc:docMk/>
            <pc:sldMk cId="793737496" sldId="1051"/>
            <ac:picMk id="9" creationId="{E0F38BB8-519E-DC4A-A388-9BE086153944}"/>
          </ac:picMkLst>
        </pc:picChg>
      </pc:sldChg>
      <pc:sldChg chg="add del">
        <pc:chgData name="Lipani, Aldo" userId="3d811883-7188-4056-86e4-ebeb30c53017" providerId="ADAL" clId="{55B96ADD-9F4F-9947-8C3B-93E266680341}" dt="2019-11-25T02:00:43.701" v="10941" actId="2696"/>
        <pc:sldMkLst>
          <pc:docMk/>
          <pc:sldMk cId="1159137669" sldId="1052"/>
        </pc:sldMkLst>
      </pc:sldChg>
      <pc:sldChg chg="addSp delSp modSp add del">
        <pc:chgData name="Lipani, Aldo" userId="3d811883-7188-4056-86e4-ebeb30c53017" providerId="ADAL" clId="{55B96ADD-9F4F-9947-8C3B-93E266680341}" dt="2019-11-25T10:44:14.914" v="15240" actId="2696"/>
        <pc:sldMkLst>
          <pc:docMk/>
          <pc:sldMk cId="1638879919" sldId="1052"/>
        </pc:sldMkLst>
        <pc:spChg chg="mod">
          <ac:chgData name="Lipani, Aldo" userId="3d811883-7188-4056-86e4-ebeb30c53017" providerId="ADAL" clId="{55B96ADD-9F4F-9947-8C3B-93E266680341}" dt="2019-11-25T08:31:37.201" v="11788" actId="20577"/>
          <ac:spMkLst>
            <pc:docMk/>
            <pc:sldMk cId="1638879919" sldId="1052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5T08:30:49.779" v="11761"/>
          <ac:spMkLst>
            <pc:docMk/>
            <pc:sldMk cId="1638879919" sldId="1052"/>
            <ac:spMk id="3" creationId="{A3A27BB3-5861-2C40-8A7C-5460D7579500}"/>
          </ac:spMkLst>
        </pc:spChg>
        <pc:spChg chg="add del mod">
          <ac:chgData name="Lipani, Aldo" userId="3d811883-7188-4056-86e4-ebeb30c53017" providerId="ADAL" clId="{55B96ADD-9F4F-9947-8C3B-93E266680341}" dt="2019-11-25T08:30:49.779" v="11761"/>
          <ac:spMkLst>
            <pc:docMk/>
            <pc:sldMk cId="1638879919" sldId="1052"/>
            <ac:spMk id="5" creationId="{7563D025-24CA-A648-AA40-69D0FD81EC92}"/>
          </ac:spMkLst>
        </pc:spChg>
        <pc:spChg chg="mod">
          <ac:chgData name="Lipani, Aldo" userId="3d811883-7188-4056-86e4-ebeb30c53017" providerId="ADAL" clId="{55B96ADD-9F4F-9947-8C3B-93E266680341}" dt="2019-11-25T10:44:13.360" v="15239"/>
          <ac:spMkLst>
            <pc:docMk/>
            <pc:sldMk cId="1638879919" sldId="1052"/>
            <ac:spMk id="6" creationId="{187F8B4E-CFD2-3941-A1CC-AC651C57E069}"/>
          </ac:spMkLst>
        </pc:spChg>
        <pc:spChg chg="add del mod">
          <ac:chgData name="Lipani, Aldo" userId="3d811883-7188-4056-86e4-ebeb30c53017" providerId="ADAL" clId="{55B96ADD-9F4F-9947-8C3B-93E266680341}" dt="2019-11-25T08:30:49.779" v="11761"/>
          <ac:spMkLst>
            <pc:docMk/>
            <pc:sldMk cId="1638879919" sldId="1052"/>
            <ac:spMk id="7" creationId="{FC5C4191-ADE5-2344-B805-937216648283}"/>
          </ac:spMkLst>
        </pc:spChg>
        <pc:spChg chg="add del mod">
          <ac:chgData name="Lipani, Aldo" userId="3d811883-7188-4056-86e4-ebeb30c53017" providerId="ADAL" clId="{55B96ADD-9F4F-9947-8C3B-93E266680341}" dt="2019-11-25T08:30:49.860" v="11762"/>
          <ac:spMkLst>
            <pc:docMk/>
            <pc:sldMk cId="1638879919" sldId="1052"/>
            <ac:spMk id="8" creationId="{C26C942B-4673-F540-A8A5-4209C8807F48}"/>
          </ac:spMkLst>
        </pc:spChg>
        <pc:spChg chg="add del mod">
          <ac:chgData name="Lipani, Aldo" userId="3d811883-7188-4056-86e4-ebeb30c53017" providerId="ADAL" clId="{55B96ADD-9F4F-9947-8C3B-93E266680341}" dt="2019-11-25T08:30:49.860" v="11762"/>
          <ac:spMkLst>
            <pc:docMk/>
            <pc:sldMk cId="1638879919" sldId="1052"/>
            <ac:spMk id="9" creationId="{86A30C68-DEAA-8D46-9BA4-F415FEB2C251}"/>
          </ac:spMkLst>
        </pc:spChg>
        <pc:spChg chg="add del mod">
          <ac:chgData name="Lipani, Aldo" userId="3d811883-7188-4056-86e4-ebeb30c53017" providerId="ADAL" clId="{55B96ADD-9F4F-9947-8C3B-93E266680341}" dt="2019-11-25T08:30:49.860" v="11762"/>
          <ac:spMkLst>
            <pc:docMk/>
            <pc:sldMk cId="1638879919" sldId="1052"/>
            <ac:spMk id="10" creationId="{9160AFE1-D78E-4F4B-BA70-4058ED5C1C7E}"/>
          </ac:spMkLst>
        </pc:spChg>
      </pc:sldChg>
      <pc:sldChg chg="addSp delSp modSp add modAnim">
        <pc:chgData name="Lipani, Aldo" userId="3d811883-7188-4056-86e4-ebeb30c53017" providerId="ADAL" clId="{55B96ADD-9F4F-9947-8C3B-93E266680341}" dt="2019-11-25T09:40:39.528" v="14019"/>
        <pc:sldMkLst>
          <pc:docMk/>
          <pc:sldMk cId="319772657" sldId="1053"/>
        </pc:sldMkLst>
        <pc:spChg chg="mod">
          <ac:chgData name="Lipani, Aldo" userId="3d811883-7188-4056-86e4-ebeb30c53017" providerId="ADAL" clId="{55B96ADD-9F4F-9947-8C3B-93E266680341}" dt="2019-11-25T09:37:35.582" v="13987" actId="20577"/>
          <ac:spMkLst>
            <pc:docMk/>
            <pc:sldMk cId="319772657" sldId="1053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5T09:38:08.380" v="13995"/>
          <ac:spMkLst>
            <pc:docMk/>
            <pc:sldMk cId="319772657" sldId="1053"/>
            <ac:spMk id="6" creationId="{187F8B4E-CFD2-3941-A1CC-AC651C57E069}"/>
          </ac:spMkLst>
        </pc:spChg>
        <pc:spChg chg="add del mod">
          <ac:chgData name="Lipani, Aldo" userId="3d811883-7188-4056-86e4-ebeb30c53017" providerId="ADAL" clId="{55B96ADD-9F4F-9947-8C3B-93E266680341}" dt="2019-11-25T09:39:09.333" v="14009" actId="478"/>
          <ac:spMkLst>
            <pc:docMk/>
            <pc:sldMk cId="319772657" sldId="1053"/>
            <ac:spMk id="14" creationId="{3785A07A-3D4D-154C-B6DB-0BF9FA892524}"/>
          </ac:spMkLst>
        </pc:spChg>
        <pc:picChg chg="add del mod">
          <ac:chgData name="Lipani, Aldo" userId="3d811883-7188-4056-86e4-ebeb30c53017" providerId="ADAL" clId="{55B96ADD-9F4F-9947-8C3B-93E266680341}" dt="2019-11-25T09:37:59.384" v="13992" actId="478"/>
          <ac:picMkLst>
            <pc:docMk/>
            <pc:sldMk cId="319772657" sldId="1053"/>
            <ac:picMk id="3" creationId="{2EDA7200-AA92-CD49-96AC-2AED96E79A5E}"/>
          </ac:picMkLst>
        </pc:picChg>
        <pc:picChg chg="add del mod">
          <ac:chgData name="Lipani, Aldo" userId="3d811883-7188-4056-86e4-ebeb30c53017" providerId="ADAL" clId="{55B96ADD-9F4F-9947-8C3B-93E266680341}" dt="2019-11-25T09:38:04.548" v="13994"/>
          <ac:picMkLst>
            <pc:docMk/>
            <pc:sldMk cId="319772657" sldId="1053"/>
            <ac:picMk id="7" creationId="{60E5475D-6B30-5C46-B821-9C6DF4529133}"/>
          </ac:picMkLst>
        </pc:picChg>
        <pc:picChg chg="add del mod">
          <ac:chgData name="Lipani, Aldo" userId="3d811883-7188-4056-86e4-ebeb30c53017" providerId="ADAL" clId="{55B96ADD-9F4F-9947-8C3B-93E266680341}" dt="2019-11-25T09:38:55.204" v="14008" actId="478"/>
          <ac:picMkLst>
            <pc:docMk/>
            <pc:sldMk cId="319772657" sldId="1053"/>
            <ac:picMk id="9" creationId="{847C788F-28D6-C949-8408-2A0B2D5EDE40}"/>
          </ac:picMkLst>
        </pc:picChg>
        <pc:picChg chg="add mod">
          <ac:chgData name="Lipani, Aldo" userId="3d811883-7188-4056-86e4-ebeb30c53017" providerId="ADAL" clId="{55B96ADD-9F4F-9947-8C3B-93E266680341}" dt="2019-11-25T09:39:26.455" v="14015" actId="1076"/>
          <ac:picMkLst>
            <pc:docMk/>
            <pc:sldMk cId="319772657" sldId="1053"/>
            <ac:picMk id="11" creationId="{A34CB36F-8F10-7048-AEF9-4CE6B4B0AE3E}"/>
          </ac:picMkLst>
        </pc:picChg>
        <pc:picChg chg="add mod">
          <ac:chgData name="Lipani, Aldo" userId="3d811883-7188-4056-86e4-ebeb30c53017" providerId="ADAL" clId="{55B96ADD-9F4F-9947-8C3B-93E266680341}" dt="2019-11-25T09:39:24.846" v="14014" actId="1076"/>
          <ac:picMkLst>
            <pc:docMk/>
            <pc:sldMk cId="319772657" sldId="1053"/>
            <ac:picMk id="12" creationId="{5A6B7CCA-3EEB-5B46-AFF7-C48C87257C79}"/>
          </ac:picMkLst>
        </pc:picChg>
      </pc:sldChg>
      <pc:sldChg chg="add">
        <pc:chgData name="Lipani, Aldo" userId="3d811883-7188-4056-86e4-ebeb30c53017" providerId="ADAL" clId="{55B96ADD-9F4F-9947-8C3B-93E266680341}" dt="2019-11-25T10:24:16.839" v="15052"/>
        <pc:sldMkLst>
          <pc:docMk/>
          <pc:sldMk cId="2216794755" sldId="1054"/>
        </pc:sldMkLst>
      </pc:sldChg>
    </pc:docChg>
  </pc:docChgLst>
  <pc:docChgLst>
    <pc:chgData name="Lipani, Aldo" userId="3d811883-7188-4056-86e4-ebeb30c53017" providerId="ADAL" clId="{38D1B38C-1BC9-9844-B04A-9F8FE176C164}"/>
    <pc:docChg chg="undo custSel addSld delSld modSld sldOrd">
      <pc:chgData name="Lipani, Aldo" userId="3d811883-7188-4056-86e4-ebeb30c53017" providerId="ADAL" clId="{38D1B38C-1BC9-9844-B04A-9F8FE176C164}" dt="2019-11-18T13:26:02.670" v="18641" actId="20577"/>
      <pc:docMkLst>
        <pc:docMk/>
      </pc:docMkLst>
      <pc:sldChg chg="modSp">
        <pc:chgData name="Lipani, Aldo" userId="3d811883-7188-4056-86e4-ebeb30c53017" providerId="ADAL" clId="{38D1B38C-1BC9-9844-B04A-9F8FE176C164}" dt="2019-11-18T12:43:57.222" v="18510" actId="20577"/>
        <pc:sldMkLst>
          <pc:docMk/>
          <pc:sldMk cId="3972362767" sldId="555"/>
        </pc:sldMkLst>
        <pc:spChg chg="mod">
          <ac:chgData name="Lipani, Aldo" userId="3d811883-7188-4056-86e4-ebeb30c53017" providerId="ADAL" clId="{38D1B38C-1BC9-9844-B04A-9F8FE176C164}" dt="2019-11-18T12:43:57.222" v="18510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addSp">
        <pc:chgData name="Lipani, Aldo" userId="3d811883-7188-4056-86e4-ebeb30c53017" providerId="ADAL" clId="{38D1B38C-1BC9-9844-B04A-9F8FE176C164}" dt="2019-11-18T13:25:35.631" v="18640"/>
        <pc:sldMkLst>
          <pc:docMk/>
          <pc:sldMk cId="1434595258" sldId="774"/>
        </pc:sldMkLst>
        <pc:spChg chg="add">
          <ac:chgData name="Lipani, Aldo" userId="3d811883-7188-4056-86e4-ebeb30c53017" providerId="ADAL" clId="{38D1B38C-1BC9-9844-B04A-9F8FE176C164}" dt="2019-11-18T13:25:35.631" v="18640"/>
          <ac:spMkLst>
            <pc:docMk/>
            <pc:sldMk cId="1434595258" sldId="774"/>
            <ac:spMk id="7" creationId="{8513B722-4AA4-1F4A-BBAA-88915441B471}"/>
          </ac:spMkLst>
        </pc:spChg>
      </pc:sldChg>
      <pc:sldChg chg="modSp">
        <pc:chgData name="Lipani, Aldo" userId="3d811883-7188-4056-86e4-ebeb30c53017" providerId="ADAL" clId="{38D1B38C-1BC9-9844-B04A-9F8FE176C164}" dt="2019-11-17T20:42:20.250" v="9053" actId="20577"/>
        <pc:sldMkLst>
          <pc:docMk/>
          <pc:sldMk cId="1447717030" sldId="882"/>
        </pc:sldMkLst>
        <pc:spChg chg="mod">
          <ac:chgData name="Lipani, Aldo" userId="3d811883-7188-4056-86e4-ebeb30c53017" providerId="ADAL" clId="{38D1B38C-1BC9-9844-B04A-9F8FE176C164}" dt="2019-11-17T20:42:20.250" v="9053" actId="20577"/>
          <ac:spMkLst>
            <pc:docMk/>
            <pc:sldMk cId="1447717030" sldId="882"/>
            <ac:spMk id="6" creationId="{566B908A-85C8-D84C-A24B-BA8943763699}"/>
          </ac:spMkLst>
        </pc:spChg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4044346865" sldId="973"/>
        </pc:sldMkLst>
      </pc:sldChg>
      <pc:sldChg chg="add ord">
        <pc:chgData name="Lipani, Aldo" userId="3d811883-7188-4056-86e4-ebeb30c53017" providerId="ADAL" clId="{38D1B38C-1BC9-9844-B04A-9F8FE176C164}" dt="2019-11-17T20:40:36.161" v="8998"/>
        <pc:sldMkLst>
          <pc:docMk/>
          <pc:sldMk cId="3987069656" sldId="975"/>
        </pc:sldMkLst>
      </pc:sldChg>
      <pc:sldChg chg="addSp delSp modSp add">
        <pc:chgData name="Lipani, Aldo" userId="3d811883-7188-4056-86e4-ebeb30c53017" providerId="ADAL" clId="{38D1B38C-1BC9-9844-B04A-9F8FE176C164}" dt="2019-11-18T00:11:12.273" v="14641" actId="20577"/>
        <pc:sldMkLst>
          <pc:docMk/>
          <pc:sldMk cId="1006365583" sldId="976"/>
        </pc:sldMkLst>
        <pc:spChg chg="mod">
          <ac:chgData name="Lipani, Aldo" userId="3d811883-7188-4056-86e4-ebeb30c53017" providerId="ADAL" clId="{38D1B38C-1BC9-9844-B04A-9F8FE176C164}" dt="2019-11-18T00:10:29.948" v="14597" actId="20577"/>
          <ac:spMkLst>
            <pc:docMk/>
            <pc:sldMk cId="1006365583" sldId="976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38D1B38C-1BC9-9844-B04A-9F8FE176C164}" dt="2019-11-16T16:36:35.495" v="322"/>
          <ac:spMkLst>
            <pc:docMk/>
            <pc:sldMk cId="1006365583" sldId="976"/>
            <ac:spMk id="3" creationId="{A637CFDD-2D03-1B49-A190-EA3C511991B7}"/>
          </ac:spMkLst>
        </pc:spChg>
        <pc:spChg chg="add del mod">
          <ac:chgData name="Lipani, Aldo" userId="3d811883-7188-4056-86e4-ebeb30c53017" providerId="ADAL" clId="{38D1B38C-1BC9-9844-B04A-9F8FE176C164}" dt="2019-11-16T16:36:35.495" v="322"/>
          <ac:spMkLst>
            <pc:docMk/>
            <pc:sldMk cId="1006365583" sldId="976"/>
            <ac:spMk id="5" creationId="{E272311D-F7D5-2646-AC9D-77600E5B0143}"/>
          </ac:spMkLst>
        </pc:spChg>
        <pc:spChg chg="add mod">
          <ac:chgData name="Lipani, Aldo" userId="3d811883-7188-4056-86e4-ebeb30c53017" providerId="ADAL" clId="{38D1B38C-1BC9-9844-B04A-9F8FE176C164}" dt="2019-11-18T00:11:12.273" v="14641" actId="20577"/>
          <ac:spMkLst>
            <pc:docMk/>
            <pc:sldMk cId="1006365583" sldId="976"/>
            <ac:spMk id="6" creationId="{187F8B4E-CFD2-3941-A1CC-AC651C57E069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37" creationId="{37E86356-B153-A548-97D8-D13FFBAAF67C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38" creationId="{CA50900A-A4B1-444A-A89D-D4F0CE7F0714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39" creationId="{6D68182C-00CB-3E44-8382-2486313F395B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0" creationId="{9F6B017D-9A28-7944-ADBF-AB74CC3B03D5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2" creationId="{0D1F6A37-E4D7-2346-BAB6-DBEBAEC91312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3" creationId="{FF09FE6E-81A3-5E4C-AD3D-3853EAE343E7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4" creationId="{B606D973-4DD8-AF4C-8DD1-9A143E19BE9E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5" creationId="{567BAB94-9C85-5B45-975E-1E7036487C3C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6" creationId="{AAFFE9EF-BC62-924E-AB92-F5EC64B5C45B}"/>
          </ac:spMkLst>
        </pc:spChg>
        <pc:grpChg chg="del">
          <ac:chgData name="Lipani, Aldo" userId="3d811883-7188-4056-86e4-ebeb30c53017" providerId="ADAL" clId="{38D1B38C-1BC9-9844-B04A-9F8FE176C164}" dt="2019-11-16T16:36:31.509" v="321" actId="478"/>
          <ac:grpSpMkLst>
            <pc:docMk/>
            <pc:sldMk cId="1006365583" sldId="976"/>
            <ac:grpSpMk id="35" creationId="{41CC2C10-4594-0F4C-B4A3-07E4588E42BC}"/>
          </ac:grpSpMkLst>
        </pc:grpChg>
        <pc:cxnChg chg="mod">
          <ac:chgData name="Lipani, Aldo" userId="3d811883-7188-4056-86e4-ebeb30c53017" providerId="ADAL" clId="{38D1B38C-1BC9-9844-B04A-9F8FE176C164}" dt="2019-11-16T16:36:31.509" v="321" actId="478"/>
          <ac:cxnSpMkLst>
            <pc:docMk/>
            <pc:sldMk cId="1006365583" sldId="976"/>
            <ac:cxnSpMk id="17" creationId="{D5BD527A-472F-5B4E-929E-588948111DBF}"/>
          </ac:cxnSpMkLst>
        </pc:cxnChg>
        <pc:cxnChg chg="mod">
          <ac:chgData name="Lipani, Aldo" userId="3d811883-7188-4056-86e4-ebeb30c53017" providerId="ADAL" clId="{38D1B38C-1BC9-9844-B04A-9F8FE176C164}" dt="2019-11-16T16:36:31.509" v="321" actId="478"/>
          <ac:cxnSpMkLst>
            <pc:docMk/>
            <pc:sldMk cId="1006365583" sldId="976"/>
            <ac:cxnSpMk id="20" creationId="{CB9665C3-D931-5A4A-9095-EF2605D001C6}"/>
          </ac:cxnSpMkLst>
        </pc:cxnChg>
        <pc:cxnChg chg="mod">
          <ac:chgData name="Lipani, Aldo" userId="3d811883-7188-4056-86e4-ebeb30c53017" providerId="ADAL" clId="{38D1B38C-1BC9-9844-B04A-9F8FE176C164}" dt="2019-11-16T16:36:31.509" v="321" actId="478"/>
          <ac:cxnSpMkLst>
            <pc:docMk/>
            <pc:sldMk cId="1006365583" sldId="976"/>
            <ac:cxnSpMk id="24" creationId="{307A93A7-3EE9-5642-B26A-3ECF14F13214}"/>
          </ac:cxnSpMkLst>
        </pc:cxnChg>
        <pc:cxnChg chg="mod">
          <ac:chgData name="Lipani, Aldo" userId="3d811883-7188-4056-86e4-ebeb30c53017" providerId="ADAL" clId="{38D1B38C-1BC9-9844-B04A-9F8FE176C164}" dt="2019-11-16T16:36:31.509" v="321" actId="478"/>
          <ac:cxnSpMkLst>
            <pc:docMk/>
            <pc:sldMk cId="1006365583" sldId="976"/>
            <ac:cxnSpMk id="28" creationId="{BACDACFE-7E21-6B4D-8C97-D4A2E28CE5E0}"/>
          </ac:cxnSpMkLst>
        </pc:cxnChg>
      </pc:sldChg>
      <pc:sldChg chg="modSp add">
        <pc:chgData name="Lipani, Aldo" userId="3d811883-7188-4056-86e4-ebeb30c53017" providerId="ADAL" clId="{38D1B38C-1BC9-9844-B04A-9F8FE176C164}" dt="2019-11-18T00:12:33.377" v="14663" actId="20577"/>
        <pc:sldMkLst>
          <pc:docMk/>
          <pc:sldMk cId="685332912" sldId="977"/>
        </pc:sldMkLst>
        <pc:spChg chg="mod">
          <ac:chgData name="Lipani, Aldo" userId="3d811883-7188-4056-86e4-ebeb30c53017" providerId="ADAL" clId="{38D1B38C-1BC9-9844-B04A-9F8FE176C164}" dt="2019-11-16T16:44:47.041" v="923" actId="20577"/>
          <ac:spMkLst>
            <pc:docMk/>
            <pc:sldMk cId="685332912" sldId="977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0:12:33.377" v="14663" actId="20577"/>
          <ac:spMkLst>
            <pc:docMk/>
            <pc:sldMk cId="685332912" sldId="977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38D1B38C-1BC9-9844-B04A-9F8FE176C164}" dt="2019-11-18T13:11:21.543" v="18559" actId="20577"/>
        <pc:sldMkLst>
          <pc:docMk/>
          <pc:sldMk cId="2390545342" sldId="981"/>
        </pc:sldMkLst>
        <pc:spChg chg="mod">
          <ac:chgData name="Lipani, Aldo" userId="3d811883-7188-4056-86e4-ebeb30c53017" providerId="ADAL" clId="{38D1B38C-1BC9-9844-B04A-9F8FE176C164}" dt="2019-11-16T17:13:22.893" v="1751" actId="20577"/>
          <ac:spMkLst>
            <pc:docMk/>
            <pc:sldMk cId="2390545342" sldId="981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13:11:21.543" v="18559" actId="20577"/>
          <ac:spMkLst>
            <pc:docMk/>
            <pc:sldMk cId="2390545342" sldId="981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38D1B38C-1BC9-9844-B04A-9F8FE176C164}" dt="2019-11-18T13:24:25.553" v="18638" actId="20577"/>
        <pc:sldMkLst>
          <pc:docMk/>
          <pc:sldMk cId="3191407220" sldId="1008"/>
        </pc:sldMkLst>
        <pc:spChg chg="mod">
          <ac:chgData name="Lipani, Aldo" userId="3d811883-7188-4056-86e4-ebeb30c53017" providerId="ADAL" clId="{38D1B38C-1BC9-9844-B04A-9F8FE176C164}" dt="2019-11-18T13:24:25.553" v="18638" actId="20577"/>
          <ac:spMkLst>
            <pc:docMk/>
            <pc:sldMk cId="3191407220" sldId="1008"/>
            <ac:spMk id="2" creationId="{122DECBA-8DCA-6146-9539-F2A4C73154AF}"/>
          </ac:spMkLst>
        </pc:spChg>
      </pc:sldChg>
      <pc:sldChg chg="addSp delSp modSp add">
        <pc:chgData name="Lipani, Aldo" userId="3d811883-7188-4056-86e4-ebeb30c53017" providerId="ADAL" clId="{38D1B38C-1BC9-9844-B04A-9F8FE176C164}" dt="2019-11-18T13:03:44.582" v="18514" actId="20577"/>
        <pc:sldMkLst>
          <pc:docMk/>
          <pc:sldMk cId="4180064691" sldId="1010"/>
        </pc:sldMkLst>
        <pc:spChg chg="add mod">
          <ac:chgData name="Lipani, Aldo" userId="3d811883-7188-4056-86e4-ebeb30c53017" providerId="ADAL" clId="{38D1B38C-1BC9-9844-B04A-9F8FE176C164}" dt="2019-11-18T13:03:44.582" v="18514" actId="20577"/>
          <ac:spMkLst>
            <pc:docMk/>
            <pc:sldMk cId="4180064691" sldId="1010"/>
            <ac:spMk id="2" creationId="{2665DE90-A449-9441-AAD2-08CFE600360E}"/>
          </ac:spMkLst>
        </pc:spChg>
        <pc:spChg chg="del">
          <ac:chgData name="Lipani, Aldo" userId="3d811883-7188-4056-86e4-ebeb30c53017" providerId="ADAL" clId="{38D1B38C-1BC9-9844-B04A-9F8FE176C164}" dt="2019-11-17T20:42:30.368" v="9055"/>
          <ac:spMkLst>
            <pc:docMk/>
            <pc:sldMk cId="4180064691" sldId="1010"/>
            <ac:spMk id="3" creationId="{48030374-BFD7-524C-B31A-24D124CB33C4}"/>
          </ac:spMkLst>
        </pc:spChg>
        <pc:picChg chg="add del mod">
          <ac:chgData name="Lipani, Aldo" userId="3d811883-7188-4056-86e4-ebeb30c53017" providerId="ADAL" clId="{38D1B38C-1BC9-9844-B04A-9F8FE176C164}" dt="2019-11-17T22:25:41.437" v="12439" actId="478"/>
          <ac:picMkLst>
            <pc:docMk/>
            <pc:sldMk cId="4180064691" sldId="1010"/>
            <ac:picMk id="5" creationId="{5A716EA2-A8B9-C74F-8BC5-797F1261EAD4}"/>
          </ac:picMkLst>
        </pc:picChg>
        <pc:picChg chg="add mod">
          <ac:chgData name="Lipani, Aldo" userId="3d811883-7188-4056-86e4-ebeb30c53017" providerId="ADAL" clId="{38D1B38C-1BC9-9844-B04A-9F8FE176C164}" dt="2019-11-17T22:27:12.251" v="12465" actId="1076"/>
          <ac:picMkLst>
            <pc:docMk/>
            <pc:sldMk cId="4180064691" sldId="1010"/>
            <ac:picMk id="7" creationId="{705E2CBB-FE9F-9F4D-A5C0-96C1043EF630}"/>
          </ac:picMkLst>
        </pc:picChg>
        <pc:picChg chg="add mod">
          <ac:chgData name="Lipani, Aldo" userId="3d811883-7188-4056-86e4-ebeb30c53017" providerId="ADAL" clId="{38D1B38C-1BC9-9844-B04A-9F8FE176C164}" dt="2019-11-17T22:27:13.814" v="12466" actId="1076"/>
          <ac:picMkLst>
            <pc:docMk/>
            <pc:sldMk cId="4180064691" sldId="1010"/>
            <ac:picMk id="8" creationId="{D01A6F33-3ABB-4C4C-9B64-69AA2C7E3C02}"/>
          </ac:picMkLst>
        </pc:picChg>
      </pc:sldChg>
      <pc:sldChg chg="addSp modSp add">
        <pc:chgData name="Lipani, Aldo" userId="3d811883-7188-4056-86e4-ebeb30c53017" providerId="ADAL" clId="{38D1B38C-1BC9-9844-B04A-9F8FE176C164}" dt="2019-11-18T13:04:58.575" v="18534" actId="20577"/>
        <pc:sldMkLst>
          <pc:docMk/>
          <pc:sldMk cId="605437681" sldId="1011"/>
        </pc:sldMkLst>
        <pc:spChg chg="mod">
          <ac:chgData name="Lipani, Aldo" userId="3d811883-7188-4056-86e4-ebeb30c53017" providerId="ADAL" clId="{38D1B38C-1BC9-9844-B04A-9F8FE176C164}" dt="2019-11-18T13:04:58.575" v="18534" actId="20577"/>
          <ac:spMkLst>
            <pc:docMk/>
            <pc:sldMk cId="605437681" sldId="1011"/>
            <ac:spMk id="2" creationId="{2665DE90-A449-9441-AAD2-08CFE600360E}"/>
          </ac:spMkLst>
        </pc:spChg>
        <pc:spChg chg="mod">
          <ac:chgData name="Lipani, Aldo" userId="3d811883-7188-4056-86e4-ebeb30c53017" providerId="ADAL" clId="{38D1B38C-1BC9-9844-B04A-9F8FE176C164}" dt="2019-11-17T20:45:23.258" v="9488" actId="20577"/>
          <ac:spMkLst>
            <pc:docMk/>
            <pc:sldMk cId="605437681" sldId="1011"/>
            <ac:spMk id="6" creationId="{566B908A-85C8-D84C-A24B-BA8943763699}"/>
          </ac:spMkLst>
        </pc:spChg>
        <pc:picChg chg="add mod modCrop">
          <ac:chgData name="Lipani, Aldo" userId="3d811883-7188-4056-86e4-ebeb30c53017" providerId="ADAL" clId="{38D1B38C-1BC9-9844-B04A-9F8FE176C164}" dt="2019-11-17T22:39:50.212" v="12836" actId="1076"/>
          <ac:picMkLst>
            <pc:docMk/>
            <pc:sldMk cId="605437681" sldId="1011"/>
            <ac:picMk id="3" creationId="{53FB6495-89EF-4845-8100-62BEFBE14A1D}"/>
          </ac:picMkLst>
        </pc:picChg>
      </pc:sldChg>
      <pc:sldChg chg="addSp delSp modSp add">
        <pc:chgData name="Lipani, Aldo" userId="3d811883-7188-4056-86e4-ebeb30c53017" providerId="ADAL" clId="{38D1B38C-1BC9-9844-B04A-9F8FE176C164}" dt="2019-11-17T22:52:02.082" v="13120" actId="20577"/>
        <pc:sldMkLst>
          <pc:docMk/>
          <pc:sldMk cId="1112673552" sldId="1012"/>
        </pc:sldMkLst>
        <pc:spChg chg="mod">
          <ac:chgData name="Lipani, Aldo" userId="3d811883-7188-4056-86e4-ebeb30c53017" providerId="ADAL" clId="{38D1B38C-1BC9-9844-B04A-9F8FE176C164}" dt="2019-11-17T22:52:02.082" v="13120" actId="20577"/>
          <ac:spMkLst>
            <pc:docMk/>
            <pc:sldMk cId="1112673552" sldId="1012"/>
            <ac:spMk id="2" creationId="{2665DE90-A449-9441-AAD2-08CFE600360E}"/>
          </ac:spMkLst>
        </pc:spChg>
        <pc:spChg chg="mod">
          <ac:chgData name="Lipani, Aldo" userId="3d811883-7188-4056-86e4-ebeb30c53017" providerId="ADAL" clId="{38D1B38C-1BC9-9844-B04A-9F8FE176C164}" dt="2019-11-17T20:50:19.864" v="9843" actId="20577"/>
          <ac:spMkLst>
            <pc:docMk/>
            <pc:sldMk cId="1112673552" sldId="1012"/>
            <ac:spMk id="6" creationId="{566B908A-85C8-D84C-A24B-BA8943763699}"/>
          </ac:spMkLst>
        </pc:spChg>
        <pc:picChg chg="add del mod">
          <ac:chgData name="Lipani, Aldo" userId="3d811883-7188-4056-86e4-ebeb30c53017" providerId="ADAL" clId="{38D1B38C-1BC9-9844-B04A-9F8FE176C164}" dt="2019-11-17T22:50:52.488" v="13075" actId="478"/>
          <ac:picMkLst>
            <pc:docMk/>
            <pc:sldMk cId="1112673552" sldId="1012"/>
            <ac:picMk id="3" creationId="{CDFB0246-7A5D-394E-A518-8AFE66F55270}"/>
          </ac:picMkLst>
        </pc:picChg>
        <pc:picChg chg="add mod">
          <ac:chgData name="Lipani, Aldo" userId="3d811883-7188-4056-86e4-ebeb30c53017" providerId="ADAL" clId="{38D1B38C-1BC9-9844-B04A-9F8FE176C164}" dt="2019-11-17T22:51:01.579" v="13080" actId="1076"/>
          <ac:picMkLst>
            <pc:docMk/>
            <pc:sldMk cId="1112673552" sldId="1012"/>
            <ac:picMk id="5" creationId="{AA309EEE-F97E-E845-8EAA-96729D437C99}"/>
          </ac:picMkLst>
        </pc:picChg>
      </pc:sldChg>
      <pc:sldChg chg="addSp delSp modSp add">
        <pc:chgData name="Lipani, Aldo" userId="3d811883-7188-4056-86e4-ebeb30c53017" providerId="ADAL" clId="{38D1B38C-1BC9-9844-B04A-9F8FE176C164}" dt="2019-11-18T08:14:21.765" v="17752" actId="1076"/>
        <pc:sldMkLst>
          <pc:docMk/>
          <pc:sldMk cId="120468808" sldId="1014"/>
        </pc:sldMkLst>
        <pc:spChg chg="add mod">
          <ac:chgData name="Lipani, Aldo" userId="3d811883-7188-4056-86e4-ebeb30c53017" providerId="ADAL" clId="{38D1B38C-1BC9-9844-B04A-9F8FE176C164}" dt="2019-11-17T20:55:41.956" v="10101"/>
          <ac:spMkLst>
            <pc:docMk/>
            <pc:sldMk cId="120468808" sldId="1014"/>
            <ac:spMk id="2" creationId="{FB01D0D2-2EA8-6C48-A73B-1C9C040A336C}"/>
          </ac:spMkLst>
        </pc:spChg>
        <pc:spChg chg="del">
          <ac:chgData name="Lipani, Aldo" userId="3d811883-7188-4056-86e4-ebeb30c53017" providerId="ADAL" clId="{38D1B38C-1BC9-9844-B04A-9F8FE176C164}" dt="2019-11-17T20:55:41.956" v="10101"/>
          <ac:spMkLst>
            <pc:docMk/>
            <pc:sldMk cId="120468808" sldId="1014"/>
            <ac:spMk id="5" creationId="{0E183270-DBA1-9942-A153-271122A02A41}"/>
          </ac:spMkLst>
        </pc:spChg>
        <pc:spChg chg="add mod">
          <ac:chgData name="Lipani, Aldo" userId="3d811883-7188-4056-86e4-ebeb30c53017" providerId="ADAL" clId="{38D1B38C-1BC9-9844-B04A-9F8FE176C164}" dt="2019-11-17T23:09:59.041" v="13606"/>
          <ac:spMkLst>
            <pc:docMk/>
            <pc:sldMk cId="120468808" sldId="1014"/>
            <ac:spMk id="8" creationId="{209E5BAB-A4FC-3B40-897D-454FEFEFE3F0}"/>
          </ac:spMkLst>
        </pc:spChg>
        <pc:picChg chg="add mod">
          <ac:chgData name="Lipani, Aldo" userId="3d811883-7188-4056-86e4-ebeb30c53017" providerId="ADAL" clId="{38D1B38C-1BC9-9844-B04A-9F8FE176C164}" dt="2019-11-18T08:12:37.059" v="17734" actId="1076"/>
          <ac:picMkLst>
            <pc:docMk/>
            <pc:sldMk cId="120468808" sldId="1014"/>
            <ac:picMk id="3" creationId="{30724239-4A1A-2941-9E47-0FBF3C778F04}"/>
          </ac:picMkLst>
        </pc:picChg>
        <pc:picChg chg="add del mod">
          <ac:chgData name="Lipani, Aldo" userId="3d811883-7188-4056-86e4-ebeb30c53017" providerId="ADAL" clId="{38D1B38C-1BC9-9844-B04A-9F8FE176C164}" dt="2019-11-17T21:16:04.840" v="10113" actId="478"/>
          <ac:picMkLst>
            <pc:docMk/>
            <pc:sldMk cId="120468808" sldId="1014"/>
            <ac:picMk id="6" creationId="{FF665DCD-6B23-C345-B908-68C63919D449}"/>
          </ac:picMkLst>
        </pc:picChg>
        <pc:picChg chg="add del mod">
          <ac:chgData name="Lipani, Aldo" userId="3d811883-7188-4056-86e4-ebeb30c53017" providerId="ADAL" clId="{38D1B38C-1BC9-9844-B04A-9F8FE176C164}" dt="2019-11-17T21:16:09.284" v="10116" actId="478"/>
          <ac:picMkLst>
            <pc:docMk/>
            <pc:sldMk cId="120468808" sldId="1014"/>
            <ac:picMk id="7" creationId="{E7613D8A-9845-0B40-BF60-7CDF37BF10A8}"/>
          </ac:picMkLst>
        </pc:picChg>
        <pc:picChg chg="add mod">
          <ac:chgData name="Lipani, Aldo" userId="3d811883-7188-4056-86e4-ebeb30c53017" providerId="ADAL" clId="{38D1B38C-1BC9-9844-B04A-9F8FE176C164}" dt="2019-11-18T08:12:38.171" v="17735" actId="1076"/>
          <ac:picMkLst>
            <pc:docMk/>
            <pc:sldMk cId="120468808" sldId="1014"/>
            <ac:picMk id="9" creationId="{E0C17756-EDC7-034C-8B2B-C051C36BDBC6}"/>
          </ac:picMkLst>
        </pc:picChg>
        <pc:picChg chg="add mod">
          <ac:chgData name="Lipani, Aldo" userId="3d811883-7188-4056-86e4-ebeb30c53017" providerId="ADAL" clId="{38D1B38C-1BC9-9844-B04A-9F8FE176C164}" dt="2019-11-18T08:13:21.328" v="17745" actId="1076"/>
          <ac:picMkLst>
            <pc:docMk/>
            <pc:sldMk cId="120468808" sldId="1014"/>
            <ac:picMk id="10" creationId="{949E492F-05B3-DB4D-9B0A-2CC1A24F760C}"/>
          </ac:picMkLst>
        </pc:picChg>
        <pc:picChg chg="add mod">
          <ac:chgData name="Lipani, Aldo" userId="3d811883-7188-4056-86e4-ebeb30c53017" providerId="ADAL" clId="{38D1B38C-1BC9-9844-B04A-9F8FE176C164}" dt="2019-11-18T08:13:22.376" v="17746" actId="1076"/>
          <ac:picMkLst>
            <pc:docMk/>
            <pc:sldMk cId="120468808" sldId="1014"/>
            <ac:picMk id="11" creationId="{94110870-7F10-C14D-9FB1-FAA1D2AA8D28}"/>
          </ac:picMkLst>
        </pc:picChg>
        <pc:picChg chg="add mod">
          <ac:chgData name="Lipani, Aldo" userId="3d811883-7188-4056-86e4-ebeb30c53017" providerId="ADAL" clId="{38D1B38C-1BC9-9844-B04A-9F8FE176C164}" dt="2019-11-18T08:14:21.765" v="17752" actId="1076"/>
          <ac:picMkLst>
            <pc:docMk/>
            <pc:sldMk cId="120468808" sldId="1014"/>
            <ac:picMk id="12" creationId="{E4BDE41F-F480-6E49-99E7-04417419E255}"/>
          </ac:picMkLst>
        </pc:picChg>
      </pc:sldChg>
      <pc:sldChg chg="addSp delSp modSp add">
        <pc:chgData name="Lipani, Aldo" userId="3d811883-7188-4056-86e4-ebeb30c53017" providerId="ADAL" clId="{38D1B38C-1BC9-9844-B04A-9F8FE176C164}" dt="2019-11-17T23:10:14.532" v="13608"/>
        <pc:sldMkLst>
          <pc:docMk/>
          <pc:sldMk cId="3348528482" sldId="1015"/>
        </pc:sldMkLst>
        <pc:spChg chg="mod">
          <ac:chgData name="Lipani, Aldo" userId="3d811883-7188-4056-86e4-ebeb30c53017" providerId="ADAL" clId="{38D1B38C-1BC9-9844-B04A-9F8FE176C164}" dt="2019-11-17T23:09:20.709" v="13604" actId="20577"/>
          <ac:spMkLst>
            <pc:docMk/>
            <pc:sldMk cId="3348528482" sldId="1015"/>
            <ac:spMk id="2" creationId="{FB01D0D2-2EA8-6C48-A73B-1C9C040A336C}"/>
          </ac:spMkLst>
        </pc:spChg>
        <pc:spChg chg="mod">
          <ac:chgData name="Lipani, Aldo" userId="3d811883-7188-4056-86e4-ebeb30c53017" providerId="ADAL" clId="{38D1B38C-1BC9-9844-B04A-9F8FE176C164}" dt="2019-11-17T23:08:28.424" v="13566" actId="20577"/>
          <ac:spMkLst>
            <pc:docMk/>
            <pc:sldMk cId="3348528482" sldId="1015"/>
            <ac:spMk id="4" creationId="{19EA8468-ED5D-4E46-B727-3746C7BCD572}"/>
          </ac:spMkLst>
        </pc:spChg>
        <pc:spChg chg="add mod">
          <ac:chgData name="Lipani, Aldo" userId="3d811883-7188-4056-86e4-ebeb30c53017" providerId="ADAL" clId="{38D1B38C-1BC9-9844-B04A-9F8FE176C164}" dt="2019-11-17T23:10:14.532" v="13608"/>
          <ac:spMkLst>
            <pc:docMk/>
            <pc:sldMk cId="3348528482" sldId="1015"/>
            <ac:spMk id="6" creationId="{712891FE-9D57-E948-9E26-469CE66FD12D}"/>
          </ac:spMkLst>
        </pc:spChg>
        <pc:picChg chg="del">
          <ac:chgData name="Lipani, Aldo" userId="3d811883-7188-4056-86e4-ebeb30c53017" providerId="ADAL" clId="{38D1B38C-1BC9-9844-B04A-9F8FE176C164}" dt="2019-11-17T21:18:02.116" v="10127" actId="478"/>
          <ac:picMkLst>
            <pc:docMk/>
            <pc:sldMk cId="3348528482" sldId="1015"/>
            <ac:picMk id="3" creationId="{30724239-4A1A-2941-9E47-0FBF3C778F04}"/>
          </ac:picMkLst>
        </pc:picChg>
        <pc:picChg chg="add del mod">
          <ac:chgData name="Lipani, Aldo" userId="3d811883-7188-4056-86e4-ebeb30c53017" providerId="ADAL" clId="{38D1B38C-1BC9-9844-B04A-9F8FE176C164}" dt="2019-11-17T23:04:08.745" v="13282" actId="478"/>
          <ac:picMkLst>
            <pc:docMk/>
            <pc:sldMk cId="3348528482" sldId="1015"/>
            <ac:picMk id="5" creationId="{E4114F86-D5B9-E247-8060-93E4865DD9E6}"/>
          </ac:picMkLst>
        </pc:picChg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698857720" sldId="1016"/>
        </pc:sldMkLst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3840175774" sldId="1017"/>
        </pc:sldMkLst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2019324504" sldId="1018"/>
        </pc:sldMkLst>
      </pc:sldChg>
      <pc:sldChg chg="addSp delSp modSp add">
        <pc:chgData name="Lipani, Aldo" userId="3d811883-7188-4056-86e4-ebeb30c53017" providerId="ADAL" clId="{38D1B38C-1BC9-9844-B04A-9F8FE176C164}" dt="2019-11-18T13:07:26.840" v="18555" actId="20577"/>
        <pc:sldMkLst>
          <pc:docMk/>
          <pc:sldMk cId="1079464542" sldId="1022"/>
        </pc:sldMkLst>
        <pc:spChg chg="mod">
          <ac:chgData name="Lipani, Aldo" userId="3d811883-7188-4056-86e4-ebeb30c53017" providerId="ADAL" clId="{38D1B38C-1BC9-9844-B04A-9F8FE176C164}" dt="2019-11-18T13:07:26.840" v="18555" actId="20577"/>
          <ac:spMkLst>
            <pc:docMk/>
            <pc:sldMk cId="1079464542" sldId="1022"/>
            <ac:spMk id="2" creationId="{165551DB-3128-D648-AFFA-E949DC4F5D12}"/>
          </ac:spMkLst>
        </pc:spChg>
        <pc:spChg chg="add del mod">
          <ac:chgData name="Lipani, Aldo" userId="3d811883-7188-4056-86e4-ebeb30c53017" providerId="ADAL" clId="{38D1B38C-1BC9-9844-B04A-9F8FE176C164}" dt="2019-11-17T23:28:46.043" v="13953"/>
          <ac:spMkLst>
            <pc:docMk/>
            <pc:sldMk cId="1079464542" sldId="1022"/>
            <ac:spMk id="3" creationId="{015D7906-80D0-E74B-A975-BA92F3377314}"/>
          </ac:spMkLst>
        </pc:spChg>
        <pc:spChg chg="mod">
          <ac:chgData name="Lipani, Aldo" userId="3d811883-7188-4056-86e4-ebeb30c53017" providerId="ADAL" clId="{38D1B38C-1BC9-9844-B04A-9F8FE176C164}" dt="2019-11-17T23:26:20.006" v="13941" actId="20577"/>
          <ac:spMkLst>
            <pc:docMk/>
            <pc:sldMk cId="1079464542" sldId="1022"/>
            <ac:spMk id="6" creationId="{566B908A-85C8-D84C-A24B-BA8943763699}"/>
          </ac:spMkLst>
        </pc:spChg>
        <pc:picChg chg="add mod">
          <ac:chgData name="Lipani, Aldo" userId="3d811883-7188-4056-86e4-ebeb30c53017" providerId="ADAL" clId="{38D1B38C-1BC9-9844-B04A-9F8FE176C164}" dt="2019-11-17T23:28:42.880" v="13951" actId="1036"/>
          <ac:picMkLst>
            <pc:docMk/>
            <pc:sldMk cId="1079464542" sldId="1022"/>
            <ac:picMk id="5" creationId="{6FDAC1B0-5341-5F45-8481-EDA01E0DB770}"/>
          </ac:picMkLst>
        </pc:picChg>
      </pc:sldChg>
      <pc:sldChg chg="modSp add">
        <pc:chgData name="Lipani, Aldo" userId="3d811883-7188-4056-86e4-ebeb30c53017" providerId="ADAL" clId="{38D1B38C-1BC9-9844-B04A-9F8FE176C164}" dt="2019-11-18T00:22:21.594" v="15212" actId="20577"/>
        <pc:sldMkLst>
          <pc:docMk/>
          <pc:sldMk cId="3126956170" sldId="1025"/>
        </pc:sldMkLst>
        <pc:spChg chg="mod">
          <ac:chgData name="Lipani, Aldo" userId="3d811883-7188-4056-86e4-ebeb30c53017" providerId="ADAL" clId="{38D1B38C-1BC9-9844-B04A-9F8FE176C164}" dt="2019-11-18T00:22:21.594" v="15212" actId="20577"/>
          <ac:spMkLst>
            <pc:docMk/>
            <pc:sldMk cId="3126956170" sldId="1025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0:22:05.911" v="15211" actId="20577"/>
          <ac:spMkLst>
            <pc:docMk/>
            <pc:sldMk cId="3126956170" sldId="1025"/>
            <ac:spMk id="6" creationId="{187F8B4E-CFD2-3941-A1CC-AC651C57E069}"/>
          </ac:spMkLst>
        </pc:spChg>
      </pc:sldChg>
    </pc:docChg>
  </pc:docChgLst>
  <pc:docChgLst>
    <pc:chgData name="Lipani, Aldo" userId="3d811883-7188-4056-86e4-ebeb30c53017" providerId="ADAL" clId="{494B1718-BE13-FD4B-B08A-0B9F2B7CAA2B}"/>
    <pc:docChg chg="undo custSel delSld modSld sldOrd">
      <pc:chgData name="Lipani, Aldo" userId="3d811883-7188-4056-86e4-ebeb30c53017" providerId="ADAL" clId="{494B1718-BE13-FD4B-B08A-0B9F2B7CAA2B}" dt="2020-10-25T21:28:40.161" v="148" actId="20577"/>
      <pc:docMkLst>
        <pc:docMk/>
      </pc:docMkLst>
      <pc:sldChg chg="modSp mod">
        <pc:chgData name="Lipani, Aldo" userId="3d811883-7188-4056-86e4-ebeb30c53017" providerId="ADAL" clId="{494B1718-BE13-FD4B-B08A-0B9F2B7CAA2B}" dt="2020-10-25T13:53:20.974" v="5" actId="20577"/>
        <pc:sldMkLst>
          <pc:docMk/>
          <pc:sldMk cId="3972362767" sldId="555"/>
        </pc:sldMkLst>
        <pc:spChg chg="mod">
          <ac:chgData name="Lipani, Aldo" userId="3d811883-7188-4056-86e4-ebeb30c53017" providerId="ADAL" clId="{494B1718-BE13-FD4B-B08A-0B9F2B7CAA2B}" dt="2020-10-25T13:53:20.974" v="5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del">
        <pc:chgData name="Lipani, Aldo" userId="3d811883-7188-4056-86e4-ebeb30c53017" providerId="ADAL" clId="{494B1718-BE13-FD4B-B08A-0B9F2B7CAA2B}" dt="2020-10-25T13:54:36.151" v="6" actId="2696"/>
        <pc:sldMkLst>
          <pc:docMk/>
          <pc:sldMk cId="1434595258" sldId="774"/>
        </pc:sldMkLst>
      </pc:sldChg>
      <pc:sldChg chg="modSp mod">
        <pc:chgData name="Lipani, Aldo" userId="3d811883-7188-4056-86e4-ebeb30c53017" providerId="ADAL" clId="{494B1718-BE13-FD4B-B08A-0B9F2B7CAA2B}" dt="2020-10-25T21:03:48.019" v="144" actId="20577"/>
        <pc:sldMkLst>
          <pc:docMk/>
          <pc:sldMk cId="685332912" sldId="977"/>
        </pc:sldMkLst>
        <pc:spChg chg="mod">
          <ac:chgData name="Lipani, Aldo" userId="3d811883-7188-4056-86e4-ebeb30c53017" providerId="ADAL" clId="{494B1718-BE13-FD4B-B08A-0B9F2B7CAA2B}" dt="2020-10-25T21:03:48.019" v="144" actId="20577"/>
          <ac:spMkLst>
            <pc:docMk/>
            <pc:sldMk cId="685332912" sldId="977"/>
            <ac:spMk id="6" creationId="{187F8B4E-CFD2-3941-A1CC-AC651C57E069}"/>
          </ac:spMkLst>
        </pc:spChg>
      </pc:sldChg>
      <pc:sldChg chg="modSp mod">
        <pc:chgData name="Lipani, Aldo" userId="3d811883-7188-4056-86e4-ebeb30c53017" providerId="ADAL" clId="{494B1718-BE13-FD4B-B08A-0B9F2B7CAA2B}" dt="2020-10-25T16:36:33.592" v="113" actId="313"/>
        <pc:sldMkLst>
          <pc:docMk/>
          <pc:sldMk cId="2390545342" sldId="981"/>
        </pc:sldMkLst>
        <pc:spChg chg="mod">
          <ac:chgData name="Lipani, Aldo" userId="3d811883-7188-4056-86e4-ebeb30c53017" providerId="ADAL" clId="{494B1718-BE13-FD4B-B08A-0B9F2B7CAA2B}" dt="2020-10-25T16:36:33.592" v="113" actId="313"/>
          <ac:spMkLst>
            <pc:docMk/>
            <pc:sldMk cId="2390545342" sldId="981"/>
            <ac:spMk id="6" creationId="{187F8B4E-CFD2-3941-A1CC-AC651C57E069}"/>
          </ac:spMkLst>
        </pc:spChg>
      </pc:sldChg>
      <pc:sldChg chg="ord">
        <pc:chgData name="Lipani, Aldo" userId="3d811883-7188-4056-86e4-ebeb30c53017" providerId="ADAL" clId="{494B1718-BE13-FD4B-B08A-0B9F2B7CAA2B}" dt="2020-10-25T14:42:37.344" v="72" actId="20578"/>
        <pc:sldMkLst>
          <pc:docMk/>
          <pc:sldMk cId="605437681" sldId="1011"/>
        </pc:sldMkLst>
      </pc:sldChg>
      <pc:sldChg chg="addSp modSp mod ord">
        <pc:chgData name="Lipani, Aldo" userId="3d811883-7188-4056-86e4-ebeb30c53017" providerId="ADAL" clId="{494B1718-BE13-FD4B-B08A-0B9F2B7CAA2B}" dt="2020-10-25T14:44:13.506" v="103" actId="1076"/>
        <pc:sldMkLst>
          <pc:docMk/>
          <pc:sldMk cId="1112673552" sldId="1012"/>
        </pc:sldMkLst>
        <pc:spChg chg="mod">
          <ac:chgData name="Lipani, Aldo" userId="3d811883-7188-4056-86e4-ebeb30c53017" providerId="ADAL" clId="{494B1718-BE13-FD4B-B08A-0B9F2B7CAA2B}" dt="2020-10-25T14:43:03.920" v="81" actId="20577"/>
          <ac:spMkLst>
            <pc:docMk/>
            <pc:sldMk cId="1112673552" sldId="1012"/>
            <ac:spMk id="2" creationId="{2665DE90-A449-9441-AAD2-08CFE600360E}"/>
          </ac:spMkLst>
        </pc:spChg>
        <pc:spChg chg="add mod">
          <ac:chgData name="Lipani, Aldo" userId="3d811883-7188-4056-86e4-ebeb30c53017" providerId="ADAL" clId="{494B1718-BE13-FD4B-B08A-0B9F2B7CAA2B}" dt="2020-10-25T14:43:34.848" v="91" actId="1076"/>
          <ac:spMkLst>
            <pc:docMk/>
            <pc:sldMk cId="1112673552" sldId="1012"/>
            <ac:spMk id="8" creationId="{4CCC5FEC-1476-6E45-A93C-3E8AAEA8F43C}"/>
          </ac:spMkLst>
        </pc:spChg>
        <pc:grpChg chg="add mod">
          <ac:chgData name="Lipani, Aldo" userId="3d811883-7188-4056-86e4-ebeb30c53017" providerId="ADAL" clId="{494B1718-BE13-FD4B-B08A-0B9F2B7CAA2B}" dt="2020-10-25T14:43:53.206" v="96" actId="1076"/>
          <ac:grpSpMkLst>
            <pc:docMk/>
            <pc:sldMk cId="1112673552" sldId="1012"/>
            <ac:grpSpMk id="3" creationId="{6A7B4FD3-2D44-E44B-95FF-780C671CC848}"/>
          </ac:grpSpMkLst>
        </pc:grpChg>
        <pc:picChg chg="add mod modCrop">
          <ac:chgData name="Lipani, Aldo" userId="3d811883-7188-4056-86e4-ebeb30c53017" providerId="ADAL" clId="{494B1718-BE13-FD4B-B08A-0B9F2B7CAA2B}" dt="2020-10-25T14:44:11.392" v="102" actId="1076"/>
          <ac:picMkLst>
            <pc:docMk/>
            <pc:sldMk cId="1112673552" sldId="1012"/>
            <ac:picMk id="5" creationId="{BA157796-AF9C-C648-B62C-19986EFAC88E}"/>
          </ac:picMkLst>
        </pc:picChg>
        <pc:picChg chg="add mod modCrop">
          <ac:chgData name="Lipani, Aldo" userId="3d811883-7188-4056-86e4-ebeb30c53017" providerId="ADAL" clId="{494B1718-BE13-FD4B-B08A-0B9F2B7CAA2B}" dt="2020-10-25T14:44:13.506" v="103" actId="1076"/>
          <ac:picMkLst>
            <pc:docMk/>
            <pc:sldMk cId="1112673552" sldId="1012"/>
            <ac:picMk id="7" creationId="{09CA4417-C87E-5040-9ACD-E50890A0DBE3}"/>
          </ac:picMkLst>
        </pc:picChg>
      </pc:sldChg>
      <pc:sldChg chg="modSp mod">
        <pc:chgData name="Lipani, Aldo" userId="3d811883-7188-4056-86e4-ebeb30c53017" providerId="ADAL" clId="{494B1718-BE13-FD4B-B08A-0B9F2B7CAA2B}" dt="2020-10-25T21:28:40.161" v="148" actId="20577"/>
        <pc:sldMkLst>
          <pc:docMk/>
          <pc:sldMk cId="698857720" sldId="1016"/>
        </pc:sldMkLst>
        <pc:spChg chg="mod">
          <ac:chgData name="Lipani, Aldo" userId="3d811883-7188-4056-86e4-ebeb30c53017" providerId="ADAL" clId="{494B1718-BE13-FD4B-B08A-0B9F2B7CAA2B}" dt="2020-10-25T21:28:40.161" v="148" actId="20577"/>
          <ac:spMkLst>
            <pc:docMk/>
            <pc:sldMk cId="698857720" sldId="1016"/>
            <ac:spMk id="2" creationId="{122DECBA-8DCA-6146-9539-F2A4C73154AF}"/>
          </ac:spMkLst>
        </pc:spChg>
      </pc:sldChg>
      <pc:sldChg chg="modSp mod">
        <pc:chgData name="Lipani, Aldo" userId="3d811883-7188-4056-86e4-ebeb30c53017" providerId="ADAL" clId="{494B1718-BE13-FD4B-B08A-0B9F2B7CAA2B}" dt="2020-10-25T16:42:12.558" v="139" actId="20577"/>
        <pc:sldMkLst>
          <pc:docMk/>
          <pc:sldMk cId="3840175774" sldId="1017"/>
        </pc:sldMkLst>
        <pc:spChg chg="mod">
          <ac:chgData name="Lipani, Aldo" userId="3d811883-7188-4056-86e4-ebeb30c53017" providerId="ADAL" clId="{494B1718-BE13-FD4B-B08A-0B9F2B7CAA2B}" dt="2020-10-25T16:42:12.558" v="139" actId="20577"/>
          <ac:spMkLst>
            <pc:docMk/>
            <pc:sldMk cId="3840175774" sldId="1017"/>
            <ac:spMk id="2" creationId="{122DECBA-8DCA-6146-9539-F2A4C73154AF}"/>
          </ac:spMkLst>
        </pc:spChg>
      </pc:sldChg>
      <pc:sldChg chg="modSp mod">
        <pc:chgData name="Lipani, Aldo" userId="3d811883-7188-4056-86e4-ebeb30c53017" providerId="ADAL" clId="{494B1718-BE13-FD4B-B08A-0B9F2B7CAA2B}" dt="2020-10-25T16:37:03.596" v="114" actId="20577"/>
        <pc:sldMkLst>
          <pc:docMk/>
          <pc:sldMk cId="3126956170" sldId="1025"/>
        </pc:sldMkLst>
        <pc:spChg chg="mod">
          <ac:chgData name="Lipani, Aldo" userId="3d811883-7188-4056-86e4-ebeb30c53017" providerId="ADAL" clId="{494B1718-BE13-FD4B-B08A-0B9F2B7CAA2B}" dt="2020-10-25T16:37:03.596" v="114" actId="20577"/>
          <ac:spMkLst>
            <pc:docMk/>
            <pc:sldMk cId="3126956170" sldId="1025"/>
            <ac:spMk id="6" creationId="{187F8B4E-CFD2-3941-A1CC-AC651C57E069}"/>
          </ac:spMkLst>
        </pc:spChg>
      </pc:sldChg>
      <pc:sldChg chg="delSp del mod ord">
        <pc:chgData name="Lipani, Aldo" userId="3d811883-7188-4056-86e4-ebeb30c53017" providerId="ADAL" clId="{494B1718-BE13-FD4B-B08A-0B9F2B7CAA2B}" dt="2020-10-25T14:44:16.173" v="104" actId="2696"/>
        <pc:sldMkLst>
          <pc:docMk/>
          <pc:sldMk cId="2934755958" sldId="1035"/>
        </pc:sldMkLst>
        <pc:spChg chg="del">
          <ac:chgData name="Lipani, Aldo" userId="3d811883-7188-4056-86e4-ebeb30c53017" providerId="ADAL" clId="{494B1718-BE13-FD4B-B08A-0B9F2B7CAA2B}" dt="2020-10-25T14:42:58.983" v="73" actId="21"/>
          <ac:spMkLst>
            <pc:docMk/>
            <pc:sldMk cId="2934755958" sldId="1035"/>
            <ac:spMk id="3" creationId="{622476AB-A0C2-044E-A152-C173C0764E5D}"/>
          </ac:spMkLst>
        </pc:spChg>
        <pc:picChg chg="del">
          <ac:chgData name="Lipani, Aldo" userId="3d811883-7188-4056-86e4-ebeb30c53017" providerId="ADAL" clId="{494B1718-BE13-FD4B-B08A-0B9F2B7CAA2B}" dt="2020-10-25T14:42:58.983" v="73" actId="21"/>
          <ac:picMkLst>
            <pc:docMk/>
            <pc:sldMk cId="2934755958" sldId="1035"/>
            <ac:picMk id="5" creationId="{D7D1EC32-4304-4A45-95C0-5309CBA6D2A4}"/>
          </ac:picMkLst>
        </pc:picChg>
        <pc:picChg chg="del">
          <ac:chgData name="Lipani, Aldo" userId="3d811883-7188-4056-86e4-ebeb30c53017" providerId="ADAL" clId="{494B1718-BE13-FD4B-B08A-0B9F2B7CAA2B}" dt="2020-10-25T14:42:58.983" v="73" actId="21"/>
          <ac:picMkLst>
            <pc:docMk/>
            <pc:sldMk cId="2934755958" sldId="1035"/>
            <ac:picMk id="7" creationId="{1A81BDCA-902A-D54A-A972-B3741E1824E0}"/>
          </ac:picMkLst>
        </pc:picChg>
      </pc:sldChg>
      <pc:sldChg chg="modSp mod">
        <pc:chgData name="Lipani, Aldo" userId="3d811883-7188-4056-86e4-ebeb30c53017" providerId="ADAL" clId="{494B1718-BE13-FD4B-B08A-0B9F2B7CAA2B}" dt="2020-10-25T16:34:35.365" v="108" actId="33524"/>
        <pc:sldMkLst>
          <pc:docMk/>
          <pc:sldMk cId="1094223053" sldId="1036"/>
        </pc:sldMkLst>
        <pc:spChg chg="mod">
          <ac:chgData name="Lipani, Aldo" userId="3d811883-7188-4056-86e4-ebeb30c53017" providerId="ADAL" clId="{494B1718-BE13-FD4B-B08A-0B9F2B7CAA2B}" dt="2020-10-25T16:34:35.365" v="108" actId="33524"/>
          <ac:spMkLst>
            <pc:docMk/>
            <pc:sldMk cId="1094223053" sldId="1036"/>
            <ac:spMk id="7" creationId="{047B2625-E5DF-6045-8072-12800FC195FF}"/>
          </ac:spMkLst>
        </pc:spChg>
      </pc:sldChg>
      <pc:sldChg chg="modSp mod">
        <pc:chgData name="Lipani, Aldo" userId="3d811883-7188-4056-86e4-ebeb30c53017" providerId="ADAL" clId="{494B1718-BE13-FD4B-B08A-0B9F2B7CAA2B}" dt="2020-10-25T16:36:13.845" v="112" actId="20577"/>
        <pc:sldMkLst>
          <pc:docMk/>
          <pc:sldMk cId="1633392259" sldId="1037"/>
        </pc:sldMkLst>
        <pc:spChg chg="mod">
          <ac:chgData name="Lipani, Aldo" userId="3d811883-7188-4056-86e4-ebeb30c53017" providerId="ADAL" clId="{494B1718-BE13-FD4B-B08A-0B9F2B7CAA2B}" dt="2020-10-25T16:36:13.845" v="112" actId="20577"/>
          <ac:spMkLst>
            <pc:docMk/>
            <pc:sldMk cId="1633392259" sldId="1037"/>
            <ac:spMk id="6" creationId="{187F8B4E-CFD2-3941-A1CC-AC651C57E069}"/>
          </ac:spMkLst>
        </pc:spChg>
      </pc:sldChg>
      <pc:sldChg chg="modSp mod">
        <pc:chgData name="Lipani, Aldo" userId="3d811883-7188-4056-86e4-ebeb30c53017" providerId="ADAL" clId="{494B1718-BE13-FD4B-B08A-0B9F2B7CAA2B}" dt="2020-10-25T16:38:02.714" v="120" actId="20577"/>
        <pc:sldMkLst>
          <pc:docMk/>
          <pc:sldMk cId="4286983325" sldId="1038"/>
        </pc:sldMkLst>
        <pc:spChg chg="mod">
          <ac:chgData name="Lipani, Aldo" userId="3d811883-7188-4056-86e4-ebeb30c53017" providerId="ADAL" clId="{494B1718-BE13-FD4B-B08A-0B9F2B7CAA2B}" dt="2020-10-25T16:38:02.714" v="120" actId="20577"/>
          <ac:spMkLst>
            <pc:docMk/>
            <pc:sldMk cId="4286983325" sldId="1038"/>
            <ac:spMk id="6" creationId="{187F8B4E-CFD2-3941-A1CC-AC651C57E069}"/>
          </ac:spMkLst>
        </pc:spChg>
      </pc:sldChg>
      <pc:sldChg chg="modSp mod">
        <pc:chgData name="Lipani, Aldo" userId="3d811883-7188-4056-86e4-ebeb30c53017" providerId="ADAL" clId="{494B1718-BE13-FD4B-B08A-0B9F2B7CAA2B}" dt="2020-10-25T16:53:58.620" v="140" actId="20577"/>
        <pc:sldMkLst>
          <pc:docMk/>
          <pc:sldMk cId="3880854377" sldId="1040"/>
        </pc:sldMkLst>
        <pc:spChg chg="mod">
          <ac:chgData name="Lipani, Aldo" userId="3d811883-7188-4056-86e4-ebeb30c53017" providerId="ADAL" clId="{494B1718-BE13-FD4B-B08A-0B9F2B7CAA2B}" dt="2020-10-25T16:53:58.620" v="140" actId="20577"/>
          <ac:spMkLst>
            <pc:docMk/>
            <pc:sldMk cId="3880854377" sldId="1040"/>
            <ac:spMk id="2" creationId="{122DECBA-8DCA-6146-9539-F2A4C73154AF}"/>
          </ac:spMkLst>
        </pc:spChg>
      </pc:sldChg>
      <pc:sldChg chg="modSp mod">
        <pc:chgData name="Lipani, Aldo" userId="3d811883-7188-4056-86e4-ebeb30c53017" providerId="ADAL" clId="{494B1718-BE13-FD4B-B08A-0B9F2B7CAA2B}" dt="2020-10-25T20:28:07.573" v="142" actId="20577"/>
        <pc:sldMkLst>
          <pc:docMk/>
          <pc:sldMk cId="1661702180" sldId="1044"/>
        </pc:sldMkLst>
        <pc:spChg chg="mod">
          <ac:chgData name="Lipani, Aldo" userId="3d811883-7188-4056-86e4-ebeb30c53017" providerId="ADAL" clId="{494B1718-BE13-FD4B-B08A-0B9F2B7CAA2B}" dt="2020-10-25T20:28:07.573" v="142" actId="20577"/>
          <ac:spMkLst>
            <pc:docMk/>
            <pc:sldMk cId="1661702180" sldId="1044"/>
            <ac:spMk id="6" creationId="{187F8B4E-CFD2-3941-A1CC-AC651C57E069}"/>
          </ac:spMkLst>
        </pc:spChg>
      </pc:sldChg>
      <pc:sldChg chg="addSp delSp modSp mod">
        <pc:chgData name="Lipani, Aldo" userId="3d811883-7188-4056-86e4-ebeb30c53017" providerId="ADAL" clId="{494B1718-BE13-FD4B-B08A-0B9F2B7CAA2B}" dt="2020-10-25T14:33:53.910" v="57" actId="207"/>
        <pc:sldMkLst>
          <pc:docMk/>
          <pc:sldMk cId="2176807154" sldId="1050"/>
        </pc:sldMkLst>
        <pc:spChg chg="mod">
          <ac:chgData name="Lipani, Aldo" userId="3d811883-7188-4056-86e4-ebeb30c53017" providerId="ADAL" clId="{494B1718-BE13-FD4B-B08A-0B9F2B7CAA2B}" dt="2020-10-25T14:33:53.910" v="57" actId="207"/>
          <ac:spMkLst>
            <pc:docMk/>
            <pc:sldMk cId="2176807154" sldId="1050"/>
            <ac:spMk id="2" creationId="{2665DE90-A449-9441-AAD2-08CFE600360E}"/>
          </ac:spMkLst>
        </pc:spChg>
        <pc:spChg chg="add del mod">
          <ac:chgData name="Lipani, Aldo" userId="3d811883-7188-4056-86e4-ebeb30c53017" providerId="ADAL" clId="{494B1718-BE13-FD4B-B08A-0B9F2B7CAA2B}" dt="2020-10-25T14:32:59.925" v="46" actId="208"/>
          <ac:spMkLst>
            <pc:docMk/>
            <pc:sldMk cId="2176807154" sldId="1050"/>
            <ac:spMk id="5" creationId="{1F359AF0-DCD7-2545-B28D-1FC9DD3D796A}"/>
          </ac:spMkLst>
        </pc:spChg>
        <pc:spChg chg="add mod">
          <ac:chgData name="Lipani, Aldo" userId="3d811883-7188-4056-86e4-ebeb30c53017" providerId="ADAL" clId="{494B1718-BE13-FD4B-B08A-0B9F2B7CAA2B}" dt="2020-10-25T14:32:54.955" v="45" actId="208"/>
          <ac:spMkLst>
            <pc:docMk/>
            <pc:sldMk cId="2176807154" sldId="1050"/>
            <ac:spMk id="7" creationId="{A54134EE-6C9F-1948-89BE-AA89A52D5ABD}"/>
          </ac:spMkLst>
        </pc:spChg>
        <pc:spChg chg="add mod">
          <ac:chgData name="Lipani, Aldo" userId="3d811883-7188-4056-86e4-ebeb30c53017" providerId="ADAL" clId="{494B1718-BE13-FD4B-B08A-0B9F2B7CAA2B}" dt="2020-10-25T14:32:42.510" v="42" actId="208"/>
          <ac:spMkLst>
            <pc:docMk/>
            <pc:sldMk cId="2176807154" sldId="1050"/>
            <ac:spMk id="8" creationId="{297D5648-BA80-9448-A7AB-10A7DD8C346C}"/>
          </ac:spMkLst>
        </pc:spChg>
        <pc:grpChg chg="add mod">
          <ac:chgData name="Lipani, Aldo" userId="3d811883-7188-4056-86e4-ebeb30c53017" providerId="ADAL" clId="{494B1718-BE13-FD4B-B08A-0B9F2B7CAA2B}" dt="2020-10-25T14:32:27.284" v="39" actId="1076"/>
          <ac:grpSpMkLst>
            <pc:docMk/>
            <pc:sldMk cId="2176807154" sldId="1050"/>
            <ac:grpSpMk id="15" creationId="{AD724476-C88F-524C-B4DF-C3E29851E19C}"/>
          </ac:grpSpMkLst>
        </pc:grpChg>
        <pc:cxnChg chg="add mod">
          <ac:chgData name="Lipani, Aldo" userId="3d811883-7188-4056-86e4-ebeb30c53017" providerId="ADAL" clId="{494B1718-BE13-FD4B-B08A-0B9F2B7CAA2B}" dt="2020-10-25T14:32:22.720" v="37" actId="164"/>
          <ac:cxnSpMkLst>
            <pc:docMk/>
            <pc:sldMk cId="2176807154" sldId="1050"/>
            <ac:cxnSpMk id="9" creationId="{4AB5D4F3-19CD-F64B-AD3B-E8F396661906}"/>
          </ac:cxnSpMkLst>
        </pc:cxnChg>
        <pc:cxnChg chg="add mod">
          <ac:chgData name="Lipani, Aldo" userId="3d811883-7188-4056-86e4-ebeb30c53017" providerId="ADAL" clId="{494B1718-BE13-FD4B-B08A-0B9F2B7CAA2B}" dt="2020-10-25T14:32:22.720" v="37" actId="164"/>
          <ac:cxnSpMkLst>
            <pc:docMk/>
            <pc:sldMk cId="2176807154" sldId="1050"/>
            <ac:cxnSpMk id="10" creationId="{427DD0E1-005E-B947-94E4-E7C42A4084AE}"/>
          </ac:cxnSpMkLst>
        </pc:cxnChg>
      </pc:sldChg>
    </pc:docChg>
  </pc:docChgLst>
  <pc:docChgLst>
    <pc:chgData name="Lipani, Aldo" userId="3d811883-7188-4056-86e4-ebeb30c53017" providerId="ADAL" clId="{82A74007-0569-C446-9E26-C5C216FC8B47}"/>
    <pc:docChg chg="undo custSel mod addSld delSld modSld sldOrd">
      <pc:chgData name="Lipani, Aldo" userId="3d811883-7188-4056-86e4-ebeb30c53017" providerId="ADAL" clId="{82A74007-0569-C446-9E26-C5C216FC8B47}" dt="2019-11-11T16:07:51.194" v="13427" actId="2696"/>
      <pc:docMkLst>
        <pc:docMk/>
      </pc:docMkLst>
      <pc:sldChg chg="modSp">
        <pc:chgData name="Lipani, Aldo" userId="3d811883-7188-4056-86e4-ebeb30c53017" providerId="ADAL" clId="{82A74007-0569-C446-9E26-C5C216FC8B47}" dt="2019-11-11T11:00:02.616" v="13167" actId="20577"/>
        <pc:sldMkLst>
          <pc:docMk/>
          <pc:sldMk cId="3972362767" sldId="555"/>
        </pc:sldMkLst>
        <pc:spChg chg="mod">
          <ac:chgData name="Lipani, Aldo" userId="3d811883-7188-4056-86e4-ebeb30c53017" providerId="ADAL" clId="{82A74007-0569-C446-9E26-C5C216FC8B47}" dt="2019-11-11T11:00:02.616" v="13167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delSp">
        <pc:chgData name="Lipani, Aldo" userId="3d811883-7188-4056-86e4-ebeb30c53017" providerId="ADAL" clId="{82A74007-0569-C446-9E26-C5C216FC8B47}" dt="2019-11-11T12:12:48.399" v="13174" actId="478"/>
        <pc:sldMkLst>
          <pc:docMk/>
          <pc:sldMk cId="1434595258" sldId="774"/>
        </pc:sldMkLst>
        <pc:spChg chg="del">
          <ac:chgData name="Lipani, Aldo" userId="3d811883-7188-4056-86e4-ebeb30c53017" providerId="ADAL" clId="{82A74007-0569-C446-9E26-C5C216FC8B47}" dt="2019-11-11T12:12:48.399" v="13174" actId="478"/>
          <ac:spMkLst>
            <pc:docMk/>
            <pc:sldMk cId="1434595258" sldId="774"/>
            <ac:spMk id="2" creationId="{9AE5409A-9286-7044-A1EA-52438B22570C}"/>
          </ac:spMkLst>
        </pc:spChg>
      </pc:sldChg>
      <pc:sldChg chg="modSp">
        <pc:chgData name="Lipani, Aldo" userId="3d811883-7188-4056-86e4-ebeb30c53017" providerId="ADAL" clId="{82A74007-0569-C446-9E26-C5C216FC8B47}" dt="2019-11-10T20:11:01.593" v="1226" actId="20577"/>
        <pc:sldMkLst>
          <pc:docMk/>
          <pc:sldMk cId="1447717030" sldId="882"/>
        </pc:sldMkLst>
        <pc:spChg chg="mod">
          <ac:chgData name="Lipani, Aldo" userId="3d811883-7188-4056-86e4-ebeb30c53017" providerId="ADAL" clId="{82A74007-0569-C446-9E26-C5C216FC8B47}" dt="2019-11-10T20:11:01.593" v="1226" actId="20577"/>
          <ac:spMkLst>
            <pc:docMk/>
            <pc:sldMk cId="1447717030" sldId="882"/>
            <ac:spMk id="6" creationId="{566B908A-85C8-D84C-A24B-BA8943763699}"/>
          </ac:spMkLst>
        </pc:spChg>
      </pc:sldChg>
    </pc:docChg>
  </pc:docChgLst>
  <pc:docChgLst>
    <pc:chgData name="Lipani, Aldo" userId="3d811883-7188-4056-86e4-ebeb30c53017" providerId="ADAL" clId="{A28CB4B3-841C-FD47-90C1-069FA69A7AB3}"/>
    <pc:docChg chg="modSld">
      <pc:chgData name="Lipani, Aldo" userId="3d811883-7188-4056-86e4-ebeb30c53017" providerId="ADAL" clId="{A28CB4B3-841C-FD47-90C1-069FA69A7AB3}" dt="2021-11-29T11:04:56.801" v="3" actId="20577"/>
      <pc:docMkLst>
        <pc:docMk/>
      </pc:docMkLst>
      <pc:sldChg chg="modSp mod">
        <pc:chgData name="Lipani, Aldo" userId="3d811883-7188-4056-86e4-ebeb30c53017" providerId="ADAL" clId="{A28CB4B3-841C-FD47-90C1-069FA69A7AB3}" dt="2021-11-29T11:04:56.801" v="3" actId="20577"/>
        <pc:sldMkLst>
          <pc:docMk/>
          <pc:sldMk cId="860947681" sldId="1039"/>
        </pc:sldMkLst>
        <pc:spChg chg="mod">
          <ac:chgData name="Lipani, Aldo" userId="3d811883-7188-4056-86e4-ebeb30c53017" providerId="ADAL" clId="{A28CB4B3-841C-FD47-90C1-069FA69A7AB3}" dt="2021-11-29T11:04:56.801" v="3" actId="20577"/>
          <ac:spMkLst>
            <pc:docMk/>
            <pc:sldMk cId="860947681" sldId="1039"/>
            <ac:spMk id="6" creationId="{187F8B4E-CFD2-3941-A1CC-AC651C57E06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2023/11/28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11/28/23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1711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4905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1047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6473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8494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0481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1635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6407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5482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3266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6744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6196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6257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5009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3867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8971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1965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5124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816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lack102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2271"/>
            <a:ext cx="9158400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" descr="SpaceTimeLab_Horizontal_reversal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177753"/>
            <a:ext cx="8496300" cy="3842047"/>
          </a:xfrm>
        </p:spPr>
        <p:txBody>
          <a:bodyPr/>
          <a:lstStyle>
            <a:lvl1pPr marL="0" indent="0">
              <a:buFontTx/>
              <a:buNone/>
              <a:defRPr sz="2000">
                <a:latin typeface="+mn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D2C80BF-ACC8-C840-BB1F-5EC9C4DC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8DC3-EF61-834E-BADE-18ED415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484784"/>
            <a:ext cx="8489950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BBA62-1A02-9F4A-8E08-82B03956FD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19B1-5C72-D049-8E7C-D77FC9D87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E3BA7-9854-4F40-89CE-F7F58E9C88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  <a:cs typeface="Helvetica Neue Light"/>
              </a:defRPr>
            </a:lvl1pPr>
            <a:lvl2pPr>
              <a:defRPr sz="2000">
                <a:latin typeface="+mn-lt"/>
                <a:cs typeface="Helvetica Neue Light"/>
              </a:defRPr>
            </a:lvl2pPr>
            <a:lvl3pPr>
              <a:defRPr sz="1800">
                <a:latin typeface="+mn-lt"/>
                <a:cs typeface="Helvetica Neue Ligh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638B1E-F522-0A49-982B-FD8B1799E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8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20018"/>
            <a:ext cx="8489950" cy="57673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EFA3-B613-DA4E-A8C9-34E5AB35F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C3353-786B-D541-B12A-DE46C246E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3008313" cy="1080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20688"/>
            <a:ext cx="5111750" cy="5505475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19870"/>
            <a:ext cx="3008313" cy="4306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967A3-8005-4D48-99D9-41983CC6BA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AEA86-13BF-9A40-A226-0654EF5D01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1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UCL PP Template.jpg" descr="/Users/lionelsalama/Desktop/UCL PP Template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6196010"/>
            <a:ext cx="9169200" cy="68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420889"/>
            <a:ext cx="8489950" cy="35989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-18094"/>
            <a:ext cx="9158400" cy="5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Picture 7" descr="SpaceTimeLab_Horizontal_reversal.png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05C61-C2C1-5E4D-9C84-03A9C4F4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rtree.readthedocs.io/en/lates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github.io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2348880"/>
            <a:ext cx="8676456" cy="3456384"/>
          </a:xfrm>
          <a:noFill/>
          <a:ln/>
        </p:spPr>
        <p:txBody>
          <a:bodyPr lIns="92075" tIns="46038" rIns="92075" bIns="46038" anchor="t" anchorCtr="0"/>
          <a:lstStyle/>
          <a:p>
            <a:pPr algn="ctr"/>
            <a:r>
              <a:rPr lang="en-US" sz="2400" b="1" dirty="0"/>
              <a:t>CEGE0096: Geospatial Programming</a:t>
            </a:r>
          </a:p>
          <a:p>
            <a:pPr algn="ctr"/>
            <a:r>
              <a:rPr lang="en-US" sz="3600" b="1" dirty="0"/>
              <a:t>Lecture 8: Tree and Graph Representations</a:t>
            </a:r>
          </a:p>
          <a:p>
            <a:pPr algn="ctr"/>
            <a:endParaRPr lang="en-US" sz="2400" b="1" i="1" dirty="0"/>
          </a:p>
          <a:p>
            <a:pPr algn="ctr"/>
            <a:r>
              <a:rPr lang="en-US" sz="2400" b="1" i="1" dirty="0"/>
              <a:t>Dr. Aldo Lipani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AutoShape 2" descr="data:image/png;base64,iVBORw0KGgoAAAANSUhEUgAAAKUAAAEyCAMAAACs4eCnAAAAkFBMVEX///+pODqsQkT47u///v+pODupNjf26eu1VliqODny3+CkJSf///2nMDOlKCunLC+xT1G/dHbGiovu19jpz8/etLWkHiLTnqDMjo/UoaGrPT+wSEr15+jSmJq8Z2nCcnXGfn+2XV7Yqqvmxsa8aGr79vXOk5THhYfixcXhvb3duLmiGh3FgYO2YGDZrq357O8YdzE+AAASWElEQVR4nO2d23riOAyAHYhdTGIbmpS2kCmUklJ6YN//7dayEwg0YAEB56Kab3dnZwL5K59kWZJJcBsZ9KbL+Uea5eQsuQkjDxhjQkk16Q3n/S68N4xJ3DLKIKCUBzQIgDWazNZ3wNk2XVrhWsxvRPTVee63rsW1UF6ymn+YGi8+u62j/CW67SePhhPRP71Rao0yFc36KEyPlAGngaDLPmIg+aSEAcUUfXRPon4pATSQ40/TPePDje8bEoSpRQaE4cEe6pvQiuqsQZkH+6dvvkJYNOyS8KAyfeNtREw+Ds9JvuE2wplY2+FTg+obbiucfz1Bk9f1Tt9sW9Emk9SdMw5brUs9c3L1mtt5s8WUWpuql7W7X1oRE8DcB/VN9UtELye/RpBvqH2hQV3f9E1VI3Ka7ze5b6Q9MZs4dd/20QPCRw9mBIVhmyn1vPmhu2ZlCPkGqhXKYD6K293ilFE1JdVp0zdRneg1KBjNSWXX5pvokLBOv9LmjodpI6/k7kd+iW5zLCVlei96uZxDGcgH9OjhtNOAjIVU4lRKxnI0ZSftXy5J+vE4lSMpoO21GckRfUDv0x/NMI8xlHjHmEuy+VAqRnX7oHo7DcTGe3gzSlBJmD32JLMIbuFiBivQLSnLNTl/6GhOimhxHjDaL3aUN6KM43jjB1pThdAk5ZSL4W0pdySbKWuiOWXU9UapN93ziKGmejPM/VBC0ycdgRpAxet96BIGUvaKmuajT1+UWpeasztBYHLx4ovSkGrMHgYzSDxSwo47Gzj7pt6pPXukNJuaRDoHOmcDj5TQM2Mylw5larPkK/NIaefBoXsVknOflEb6Y+aiFLPQL6VW51y6KA2BX12SuONUZpT4pozJ2tkz5bN/ynzi2ruB+eaXUsuza9Jkr6F/yj51GO68k/mnDIeudVIk/indC5D8aAFlNnJ0TG1w+KeMHesPFcsWUBJXx2SLNlDO1dEW56zXBsrVccogmLSBMnUu5W2gTFyQraB0G5ltoOw6rbc/Sqz0xw6GVlA6Rw/3TxmSj+M+Dt4OXa4cmwrWill97qJsxQo5dXi1xLQNlOPj+zMuvltA2R85zn/UvAWUz/L49oz63lGYk6qhcG3IU8+6DEPSd3mEITrCuy7fFXdsKHx7DeKQdCeu01PfHphYNzjCmzX37ifKA4fVRrl/zyB5dHhZ9fCfePayxqTvGDmaUnx79liT+Mc1DdEgWhPPY/xZcIdXMAhGkP3lidIc6adfjreDY2NCPFLqf5Kx8+iMUrn2SKkx7wbQKR2cfNz3SUm6A21luKJMqFgQn5QJHI9zZ8hOtPJAacJToU++dQQiWidgAx8REUUUYPw40htYROCGn+gSG7WW9iSHQB23MiMvkTqgy+47E3qKwTS4eiriWY8zBqyxCLKisfPnjuSUuyNHuZ7RaRmO53i0GcoyvjdMv5Vyen6LV1Om3glGl01RguR5+u9HYCLcrFDOxlkZxeegDDrJ3cXST1fr98V4BGrEBxpzPcBRuqQQhh9dLlIqIRhsbzhm0FhhY9sIiFjW8+KjLxUOU4BYtTuqPoBeCdH/bY+q13Zll4Qt1yWn0Yq0PNsDwtvKWNv2UlKbIkfaTcmDcUJaTxmYjK62U6p/+8urb6IaUd9kPz3bN9KeaAteLX7XjPCN9UsgtbTtlEaTv5OefWPtiXrp1lUy8Y1lxWzMIX18mre6rgHnsIX4bnklC21RMvl4qCyIbzor4EIQ2uxteVUQGsif/kHIFlAaTwxTy2P1f3wz2sxD1fk8wtgCSh5QAYqsK7PRHkrd2L03QkhdyZLWUDIp5mb+OVriyx8fhXlcdhBVs/xRUlN6bvLe3cm5bxmlRhRRZw2uMky9QT+QGnG8TE13jDHFGz0gcqU60887w4is3Oj4RmoTZjHvDg66840PHb6DQhHM0Xj5kaHY0JT2yxGUerweEyE0X6QGw/cTKjWeoEuG9DhOBkfk9XU6e39Is65p4PCkCp1OSt1UnRfU8VHApnnePSTVKTGu/LspXbJJNsG46zmN1qj3nYiHo+Sd/AOjTGrLeJyF0ARllzw58+wMpni9FiOKMn9F5HrrVVn9O27YXJeSJJhUbz2ryuRabY6hJP8kdR3UwJmd+KnzS9yIUk9vC4E6UYmW/ij1mzPcAhSot6tAYijBaFlHCEaobHdmOe1mKMkUVcmDwtmCH0oj2YBxzMm7+CTHt4PXpAzJahQ4wr2MsKC26OJNKOG9SxVgOMXiSK3a61KC5APkdDRvXplISjD93wSq/BEbn1Q6vUlKI/8kRpdU9KAARKNL+imU+QtmQadcvQOkL0rSxyhTPyLT08r6N0kZhoiSDibWgw3qnfi3oIwh6UE5w1iMP/K7tjjxLSihETOKClriatUg44m61NpcocwOzoJG4+NOo4yhdAsqcEkNPbY4IXcDRHFDbjKc/FDaKfAtAv+oYwxxymjW3GbtFEqLqpcgs2V06ROWoKZa/WRK3fATgYC0ZkdDyjyVEgZ6ynDBfyKpf+f1KU1fe44wNpxdgvxQwqSZ650vQpcM4no9UYJkI8QSxAP6lWJOIK5EGZIHXOisqaF8OeRZlPDemRuT6llVzRoxjs7SpfF2INpcc6rDR/NXp9SSjnBnFyN7HnHZ/H42JfnGbSnFMMef6zRPmeMc7mYJunSlPJ+SpKjKkNruuHwJOpsydqdcgui+KwbhpSPoAl2SeCBQbk0I4vdFqe2dvp6OMJZ7lF7EeJEuQ6gfhvR2XLgLOp8Sxm24EIjELB6opS/KONRGXK4wuyDKvy5bgs6ntPKJm46M2XH+rHkpJcbsMJGVw0uUeRmlHufdAepkDRL/fenS5A26vR0mqTC6wNS8jNJwPinqGOimir4wEd5XOh93z3R5D2MdmdsGzvURN0BJEkwyKxz0f5AzXcQNUIaw80Xokpq8el+UWpxVFOyXyaU/Sv3efocFmEL+cHuQJ0qQNRQZcg8hNrg7B7IZSr2twSxBkCZx3plvA5TGEs8d1a+Kr+PRg/P7rkNpr1xZYWy4wKYI+6AsUJeSB24XMReLI3e9XpuSkO6rQFwnw7l6PN2T3ZguYzA7MKFmXJ4eataYLkPY+brMDpPGI3onewsb0yX8esE4XzmX76d2zMZ0CZJQTEwpZ+ztRNuoUUqyHqEO1ljnxDPfZimd9RfNd3Jqz3zxnI1SxiRz3zZgAq7l8UyZK1OSBxkgzoJsqr0vSj0knlxF3a2cFvnaKCVoJ58wVECP3M++vhWlvR7zzVHPshAmTjA7GtWlPZx+x7Q5p6Iubfg2lNDqEHbkPEAPTDI7ts0bp9SYSYSK2wtkgj1haZwS2nyuAswIYujI1+Z1CXYHOF8xynxCtnnzujS1GFG7ID1rfuC+tHldGllFqGMBJmAJcntlrkRJZq6LEcy3c3Pm63YSX4uyiwk109u56BPjyb4OpW7CN5yLGBJuLs6HPJdSq8edcGOqIYLZ4YkS4p1yiHBHqFPt3JV8S0rz3gSTvaRl1CcuzqtRannEjPOAi9cuqdyIflvKEBftTCnd1sC7PSUsQchbVGXqmNmvSml3QW5x1gm8IiX4BRa4S6iVI8nqmrrUL4acT1SS1UU1Ii5rcc25Qp3zm4QbP5RWlgq1WYNa74db/eqUOWOYnM9gdCzP9+qUiGujDCdjR3I+r0+pd74YTC5+Djtfr02pB1Duvt7XFA8+kud7A13CEoQa6BB2FJ9TkaqZesHPCrML4hB2FNY2+00owxfXLSMglMrlAU/2TShJ5r4314ha1Q+gm1DG5BOX58vGXX/9khizA7NBh0qInihhrwZhR9jkCz+UAEo+cNNRfc7nTShjqJxzjzE7uF6CPFHGdrswgenI4THklEePvwsr3USXVlJURCnn7HfO5w0pyXNE6eH6QJtXgsN9z3d0M8rYnPlivB2wBO3JDXUZkwwiX523jvAgevPWL+G9c9dVVwaTMhPtHG/36DfUJcgQ5ZSByNcdN8KNKVHVjiAv6JNUT6ZvTElWI1RmKjjcvVHqZkRGO4tFNfnixrqMSbcnULXXZDXP97aUMFe/KVTpm+3FHjenNJyIakcgYuCRUmP2MEsQtdHOPihtonyK8RzBBn2TcHNrXRqZRwbTdfOVzfNF3O1xHUooNcER2d0m7MgXpZ6OJMr5ykdvPu5CKiAhzxcXajaxr/ejS9wSBBbxFHF/z5X6JTEVrlDJFwquNPRGSdIvVPIFM9d0eaMkTwhTUz8hXnKPusQ4X036knwm5Gg1VcbElSghCiJVwvH2oqRrQnoOeb2aLmOyHrjebmSwIAdrqZZyHcQQIl9C58vRDNcpwqgXvsaKxMAXNV5BrhB0zLo72uhq5WD/5E/+5E/+5E/+5E9aKRvP68YMqhwR7Ftv8U7ggsmvj62JFReBF/H2Y7t2VfGQ/e7iwX3bLN58zc5fhiVnaADiKltck7Aa7/wHapiYQibmq0Nb1yk0INX3b5QQxuWfh6bIbGwf3v69VVm9AVpNV9v/6cJ91BrTNC4e3PwIpY73PlQqEA4hwm37lR+LN3eUw/NFKyallDV+sySBivNZUpHM/mB31f8Pk6TMWO8nSWw/0jVbBdI1j9gfu19+CL41h7+wn8htNL35NgN1Zx+y1OZBexipny3245wHnX/2bqd7EUAFKb2n58XGnYp70FH/ZVzEpYpv/UAWqeeCcihGsIFaCjGzftQnIZ6sXueD0s8CJ7UkZfpDMXgGJxmxTxap2unPGDbf4+++0V8asddCp1MREM6ZMsLki2mFe8nA7b6M9J8JHgj9nxGcXqZcCPukimZAOVKPG8ovoLxXjJlTmq5i9ubw+D1i5YekoRTGDV1Skrn+iEn4+BTKfD1TE+P015RlAdqhpqRscL9c3j99RwzSZ+FdHJ77hD9cMLZ4Wi6XD4R0J0L1nu71s1rWvyihpXQrWPU+y8DWQVx/MTW9Lz4Emc4pq1BClAQbfZrSuZzJHjw4FqJnKW3dC2J1GYip/Z+0w8b5ltLIg5Rlgv9amsJs23FQR0lNamu3xyxl/iN4JUY1rlAK0GWiG/DZtOqzFE9mwOQ9MXozlBxSLKqUdoh9CxPeXlCa4WUo7dw2U1G/MhLDOkoVBJFuppWyd8WTfkcN4/JA3vymQtkn2UCoWWjOGzVJoZoPadoDctHtyW5Fl8D0rkZphTI0uoweivljJr42kPEBShGYegCvotBlwvS4K0899ymz8FXZCyzM8f64a9WRcFlQssBeEAOUtGzxvMdk93CLa8q4uATK6qZOl+MxU2ki2KCg5Oq+0uB7/XKoxKBMgzWURpKgoGQLc0YRmtHDxUuS6l9vP8IWIq6ljMlSmQCAchGsp+zoKWj4pMRjp5aSVHQ5+JaMbV60EOP/7O/6vGhx9f4t1JrYMa5nw0jCfet6IjAfOkD5Jlkv3b6unpImHQZDKBuXlO9kR7aUTEDoXRkWqnVZDM0sKCkf70aMF/NlYIJj9FQVvfRNZ6xv8TicSgZeUd6b5wcpeX+uwC2a04KSBWNqJeDpDqUJUd8spy+ifDBgJeU/3cvgaTOr07EI2Oz9MS2uFTzQL0n2I41TVE+b3cOUd2NYTLolZQDXXllRabVfCip+wm3G2UIzmEcZo3JDmQRi0i3G+Ex340ot2lpKmC/Ch+mk0+mM9EQNw7aekizH4yXZULJxp5Txri75zgH4i2Dlc8FWl+RbaWSz9ujJesL0hBMeo6xIf8DMjHWA0siGsjp6yG6Ls2o97u0Y71d0STIN37VjfEpWkk02ZAcpyx9Dz7v/DlAGRymra48aLPUY35zZLraUvEKp53D1PDMtPtSaldtIvWOUpq93R8b0OaBL09PqKOPdmWiSLaXolMkTlflyh7I70jMlK9aeuGMW1MOUhRFuMLeU5TXhVV2aef+/gpLttvjeOq7HQ1HLMa6nhFx0BbV0ixXyQ4+wxE4Mh3S5sc5hwtWKvfsy+o+NJur7ZTYxBXQq+48dmyh7FWJRfkN9i5tSVyWlXsQlrKlHW7yQ7itYLZpZsMhagHNtbdVShj9CVD8f7lJqQxpWUmikQ5SxTW8oWhyMLGksg0OUz1MrCynUSw5rxoMMosFwOJ3IAnefMoYQJzmZ6mdA+rstDo/qJX8Eplt8UJck72xbHK7tYMaaPmhtyGJ2ZmpcFAzUVj0zE3GxDv7SJXQrUc7rcme+NLoMyae21Vc7/XKXMjR5A1vLTbcbGxy1iYr9S+fdbsr0R956ZkPzWiSB11CS1Ut5pCh2Z/WJHd6PCgbE4X6pn9WU/wMZH3NHxNxHlwAAAABJRU5ErkJggg=="/>
          <p:cNvSpPr>
            <a:spLocks noChangeAspect="1" noChangeArrowheads="1"/>
          </p:cNvSpPr>
          <p:nvPr/>
        </p:nvSpPr>
        <p:spPr bwMode="auto">
          <a:xfrm>
            <a:off x="155575" y="-2338388"/>
            <a:ext cx="2628900" cy="48863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6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R-Trees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b="1" dirty="0"/>
              <a:t>R-trees</a:t>
            </a:r>
            <a:r>
              <a:rPr lang="en-GB" sz="1600" dirty="0"/>
              <a:t> are tree data structures used for spatial access methods, i.e., for indexing multi-dimensional information such as geographical coordinates, rectangles or polygons. </a:t>
            </a:r>
            <a:br>
              <a:rPr lang="en-GB" sz="1600" dirty="0"/>
            </a:br>
            <a:endParaRPr lang="en-GB" sz="1600" dirty="0"/>
          </a:p>
          <a:p>
            <a:pPr marL="0" indent="0">
              <a:buNone/>
            </a:pPr>
            <a:r>
              <a:rPr lang="en-GB" sz="1600" dirty="0"/>
              <a:t>The key idea of the data structure is to group nearby objects and represent them within their minimum bounding rectangle.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B4393-8CA2-F84E-A85E-D9CBF2640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546"/>
          <a:stretch/>
        </p:blipFill>
        <p:spPr>
          <a:xfrm>
            <a:off x="3883843" y="2913266"/>
            <a:ext cx="4650829" cy="1250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38BB8-519E-DC4A-A388-9BE086153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889"/>
          <a:stretch/>
        </p:blipFill>
        <p:spPr>
          <a:xfrm>
            <a:off x="330200" y="3057282"/>
            <a:ext cx="5162957" cy="296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37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Indexing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/>
            </a:br>
            <a:r>
              <a:rPr lang="en-US" dirty="0"/>
              <a:t>Indexing provides a method for quickly and efficiently finding objects in a data structure.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 spatial index provides a way for finding objects in a spatial data structure.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This is commonly done with R-trees.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327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Indexing with R-Trees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R-Tree indexing works by storing minimum bounding rectangle information in a spatial index.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search can then be performed on a spatial index using a query rectangle in the form:</a:t>
            </a:r>
          </a:p>
          <a:p>
            <a:endParaRPr lang="en-US" dirty="0"/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min_x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min_y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max_x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max_y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The index will then return a list of objects in the spatial index that intersect the query rectangle.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5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rtree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70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Rtree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Rtree</a:t>
            </a:r>
            <a:r>
              <a:rPr lang="en-GB" dirty="0"/>
              <a:t> is a Python package that provides a number of advanced spatial indexing features.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These include:</a:t>
            </a:r>
          </a:p>
          <a:p>
            <a:r>
              <a:rPr lang="en-GB" dirty="0"/>
              <a:t>Multi-dimensional indexes</a:t>
            </a:r>
          </a:p>
          <a:p>
            <a:r>
              <a:rPr lang="en-GB" dirty="0"/>
              <a:t>Intersection search</a:t>
            </a:r>
          </a:p>
          <a:p>
            <a:r>
              <a:rPr lang="en-GB" dirty="0"/>
              <a:t>Nearest neighbour search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use this library, we need to import the index object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rtree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rtree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Documentation available here: </a:t>
            </a:r>
            <a:r>
              <a:rPr lang="en-GB" dirty="0">
                <a:hlinkClick r:id="rId2"/>
              </a:rPr>
              <a:t>https://rtree.readthedocs.io/en/latest/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674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Rtree?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first create an index:</a:t>
            </a: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index.Index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Insert n-rectangles using the insert method of index:</a:t>
            </a: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idx.insert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a_x_min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a_y_min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b_x_max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b_y_max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define a query as a rectangle: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q = 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x_min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y_min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x_max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y_max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query the index, we use the intersection method of the index: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idx.intersection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(q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70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Spatial Index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As well as rectangles, we can add a mix of points and rectangles to the spatial index: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points = [(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  <a:br>
              <a:rPr lang="en-GB" sz="1800" dirty="0"/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point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enumerate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(points):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idx.insert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(n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(n))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Define a query:</a:t>
            </a:r>
            <a:br>
              <a:rPr lang="en-GB" sz="1800" dirty="0"/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q = 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q_x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q_y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 can then perform a nearest neighbor search: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idx.nearest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(q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 err="1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num_results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objects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639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531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Graph Theory is a field of mathematics that studies the behaviour of networks.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Graphs consist of nodes and edges.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Graphs can be used to model any kind of real-world network.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437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Modelling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some situations, we are interested in interconnections.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I change from the Victoria Line to the Metropolitan Line at Warren Street?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Geospatial relationships do not communicate the information that we are interested in.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Graphs store connectivity information.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064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Packages (So Far)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68453D-6C25-7146-B1DE-46A732147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NumPy</a:t>
            </a:r>
          </a:p>
          <a:p>
            <a:r>
              <a:rPr lang="en-US" dirty="0"/>
              <a:t>Pandas</a:t>
            </a:r>
          </a:p>
          <a:p>
            <a:r>
              <a:rPr lang="en-US" dirty="0" err="1"/>
              <a:t>PyProj</a:t>
            </a:r>
            <a:endParaRPr lang="en-US" dirty="0"/>
          </a:p>
          <a:p>
            <a:r>
              <a:rPr lang="en-US" dirty="0"/>
              <a:t>Shapely</a:t>
            </a:r>
          </a:p>
          <a:p>
            <a:r>
              <a:rPr lang="en-US" dirty="0"/>
              <a:t>GeoPandas</a:t>
            </a:r>
          </a:p>
          <a:p>
            <a:r>
              <a:rPr lang="en-US" dirty="0"/>
              <a:t>Rasterio</a:t>
            </a:r>
          </a:p>
          <a:p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65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Modelling (II)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96A7F2-C7C0-F346-BA5A-8777F459A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146" y="1706251"/>
            <a:ext cx="6597416" cy="406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52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Modelling (III)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 transport networks:</a:t>
            </a:r>
          </a:p>
          <a:p>
            <a:r>
              <a:rPr lang="en-GB" b="1" dirty="0"/>
              <a:t>Junctions</a:t>
            </a:r>
            <a:r>
              <a:rPr lang="en-GB" dirty="0"/>
              <a:t> are modelled by </a:t>
            </a:r>
            <a:r>
              <a:rPr lang="en-GB" b="1" dirty="0"/>
              <a:t>nodes</a:t>
            </a:r>
            <a:r>
              <a:rPr lang="en-GB" dirty="0"/>
              <a:t>.</a:t>
            </a:r>
          </a:p>
          <a:p>
            <a:r>
              <a:rPr lang="en-GB" b="1" dirty="0"/>
              <a:t>Roads</a:t>
            </a:r>
            <a:r>
              <a:rPr lang="en-GB" dirty="0"/>
              <a:t> are modelled by </a:t>
            </a:r>
            <a:r>
              <a:rPr lang="en-GB" b="1" dirty="0"/>
              <a:t>edges</a:t>
            </a:r>
            <a:r>
              <a:rPr lang="en-GB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7B4FD3-2D44-E44B-95FF-780C671CC848}"/>
              </a:ext>
            </a:extLst>
          </p:cNvPr>
          <p:cNvGrpSpPr/>
          <p:nvPr/>
        </p:nvGrpSpPr>
        <p:grpSpPr>
          <a:xfrm>
            <a:off x="505272" y="1533301"/>
            <a:ext cx="6810352" cy="2842788"/>
            <a:chOff x="1446137" y="1785151"/>
            <a:chExt cx="8636947" cy="37185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157796-AF9C-C648-B62C-19986EFAC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33" t="1706" r="59889" b="13967"/>
            <a:stretch/>
          </p:blipFill>
          <p:spPr>
            <a:xfrm>
              <a:off x="1446137" y="1785151"/>
              <a:ext cx="3355944" cy="371859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CA4417-C87E-5040-9ACD-E50890A0DB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582" t="13661" r="21164" b="33503"/>
            <a:stretch/>
          </p:blipFill>
          <p:spPr>
            <a:xfrm>
              <a:off x="7372765" y="2034989"/>
              <a:ext cx="2710319" cy="255859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CC5FEC-1476-6E45-A93C-3E8AAEA8F43C}"/>
                </a:ext>
              </a:extLst>
            </p:cNvPr>
            <p:cNvSpPr txBox="1"/>
            <p:nvPr/>
          </p:nvSpPr>
          <p:spPr>
            <a:xfrm>
              <a:off x="7372765" y="4681938"/>
              <a:ext cx="2710319" cy="5233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Adjacency Matrix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673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EA8468-ED5D-4E46-B727-3746C7BC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Adjacency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898DBD-6D0F-2844-B651-AF44483E6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Vector Modelling, lines and polygons are modelled as stand-alone entities (“spaghetti” representation).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topological networks to model polygons:</a:t>
            </a:r>
          </a:p>
          <a:p>
            <a:r>
              <a:rPr lang="en-US" b="1" dirty="0"/>
              <a:t>Vertices</a:t>
            </a:r>
            <a:r>
              <a:rPr lang="en-US" dirty="0"/>
              <a:t> are modelled by </a:t>
            </a:r>
            <a:r>
              <a:rPr lang="en-US" b="1" dirty="0"/>
              <a:t>nodes</a:t>
            </a:r>
            <a:r>
              <a:rPr lang="en-US" dirty="0"/>
              <a:t>;</a:t>
            </a:r>
          </a:p>
          <a:p>
            <a:r>
              <a:rPr lang="en-US" b="1" dirty="0"/>
              <a:t>Lines</a:t>
            </a:r>
            <a:r>
              <a:rPr lang="en-US" dirty="0"/>
              <a:t> are modelled by </a:t>
            </a:r>
            <a:r>
              <a:rPr lang="en-US" b="1" dirty="0"/>
              <a:t>edges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Another topological network can be:</a:t>
            </a:r>
          </a:p>
          <a:p>
            <a:r>
              <a:rPr lang="en-US" b="1" dirty="0"/>
              <a:t>Polygons</a:t>
            </a:r>
            <a:r>
              <a:rPr lang="en-US" dirty="0"/>
              <a:t> are modelled by </a:t>
            </a:r>
            <a:r>
              <a:rPr lang="en-US" b="1" dirty="0"/>
              <a:t>nodes</a:t>
            </a:r>
            <a:r>
              <a:rPr lang="en-US" dirty="0"/>
              <a:t>;</a:t>
            </a:r>
          </a:p>
          <a:p>
            <a:r>
              <a:rPr lang="en-US" b="1" dirty="0"/>
              <a:t>Boundaries</a:t>
            </a:r>
            <a:r>
              <a:rPr lang="en-US" dirty="0"/>
              <a:t> are modelled by </a:t>
            </a:r>
            <a:r>
              <a:rPr lang="en-US" b="1" dirty="0"/>
              <a:t>edges</a:t>
            </a:r>
            <a:r>
              <a:rPr lang="en-US" dirty="0"/>
              <a:t>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E5BAB-A4FC-3B40-897D-454FEFEFE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8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EA8468-ED5D-4E46-B727-3746C7BC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Modelling with Networks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01D0D2-2EA8-6C48-A73B-1C9C040A3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Public Transport Network:</a:t>
            </a:r>
          </a:p>
          <a:p>
            <a:r>
              <a:rPr lang="en-US" b="1" dirty="0"/>
              <a:t>Underground stations </a:t>
            </a:r>
            <a:r>
              <a:rPr lang="en-US" dirty="0"/>
              <a:t>are modelled by </a:t>
            </a:r>
            <a:r>
              <a:rPr lang="en-US" b="1" dirty="0"/>
              <a:t>nodes</a:t>
            </a:r>
            <a:r>
              <a:rPr lang="en-US" dirty="0"/>
              <a:t>;</a:t>
            </a:r>
          </a:p>
          <a:p>
            <a:r>
              <a:rPr lang="en-US" b="1" dirty="0"/>
              <a:t>Railway lines </a:t>
            </a:r>
            <a:r>
              <a:rPr lang="en-US" dirty="0"/>
              <a:t>are modelled by </a:t>
            </a:r>
            <a:r>
              <a:rPr lang="en-US" b="1" dirty="0"/>
              <a:t>edges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Social Networks:</a:t>
            </a:r>
          </a:p>
          <a:p>
            <a:r>
              <a:rPr lang="en-US" b="1" dirty="0"/>
              <a:t>People </a:t>
            </a:r>
            <a:r>
              <a:rPr lang="en-US" dirty="0"/>
              <a:t>are modelled by </a:t>
            </a:r>
            <a:r>
              <a:rPr lang="en-US" b="1" dirty="0"/>
              <a:t>nodes</a:t>
            </a:r>
            <a:r>
              <a:rPr lang="en-US" dirty="0"/>
              <a:t>;</a:t>
            </a:r>
          </a:p>
          <a:p>
            <a:r>
              <a:rPr lang="en-US" b="1" dirty="0"/>
              <a:t>Relationships </a:t>
            </a:r>
            <a:r>
              <a:rPr lang="en-US" dirty="0"/>
              <a:t>are modelled by </a:t>
            </a:r>
            <a:r>
              <a:rPr lang="en-US" b="1" dirty="0"/>
              <a:t>edges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891FE-9D57-E948-9E26-469CE66FD1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28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Types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5551DB-3128-D648-AFFA-E949DC4F5D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64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7B2625-E5DF-6045-8072-12800FC19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a simple graph:</a:t>
            </a:r>
          </a:p>
          <a:p>
            <a:r>
              <a:rPr lang="en-US" dirty="0"/>
              <a:t>Nodes are unique;</a:t>
            </a:r>
          </a:p>
          <a:p>
            <a:r>
              <a:rPr lang="en-US" dirty="0"/>
              <a:t>Edges are undirected;</a:t>
            </a:r>
          </a:p>
          <a:p>
            <a:r>
              <a:rPr lang="en-US" dirty="0"/>
              <a:t>Edges are exclusively indexed by an undirected node tuple pair;</a:t>
            </a:r>
          </a:p>
          <a:p>
            <a:r>
              <a:rPr lang="en-US" dirty="0"/>
              <a:t>Tuple represents rows/columns in an adjacency matrix.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Only one edge can exist between two nodes:</a:t>
            </a:r>
          </a:p>
          <a:p>
            <a:r>
              <a:rPr lang="en-US" dirty="0"/>
              <a:t>Transport Network: traffic is two-way;</a:t>
            </a:r>
          </a:p>
          <a:p>
            <a:r>
              <a:rPr lang="en-US" dirty="0"/>
              <a:t>Social Network: We must be friends with each other.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65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 (</a:t>
            </a:r>
            <a:r>
              <a:rPr lang="en-US" dirty="0" err="1"/>
              <a:t>DiGraph</a:t>
            </a: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7B2625-E5DF-6045-8072-12800FC19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 directed graph:</a:t>
            </a:r>
          </a:p>
          <a:p>
            <a:r>
              <a:rPr lang="en-US" dirty="0"/>
              <a:t>Nodes are unique;</a:t>
            </a:r>
          </a:p>
          <a:p>
            <a:r>
              <a:rPr lang="en-US" dirty="0"/>
              <a:t>Edges are directed;</a:t>
            </a:r>
          </a:p>
          <a:p>
            <a:r>
              <a:rPr lang="en-US" dirty="0"/>
              <a:t>Edges are exclusively indexed by a directed node tuple pair;</a:t>
            </a:r>
          </a:p>
          <a:p>
            <a:r>
              <a:rPr lang="en-US" dirty="0"/>
              <a:t>Tuple represents rows/columns in an adjacency matrix.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or two edges can exist between two nodes:</a:t>
            </a:r>
          </a:p>
          <a:p>
            <a:r>
              <a:rPr lang="en-US" dirty="0"/>
              <a:t>Transport Network: Traffic can either be two-way or one-way only.</a:t>
            </a:r>
          </a:p>
          <a:p>
            <a:r>
              <a:rPr lang="en-US" dirty="0"/>
              <a:t>Social Network: I can be your follower, but you don’t need to follow me.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223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MultiGraph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a multigraph:</a:t>
            </a:r>
          </a:p>
          <a:p>
            <a:r>
              <a:rPr lang="en-GB" dirty="0"/>
              <a:t>Nodes are unique;</a:t>
            </a:r>
          </a:p>
          <a:p>
            <a:r>
              <a:rPr lang="en-GB" dirty="0"/>
              <a:t>Edges are undirected;</a:t>
            </a:r>
          </a:p>
          <a:p>
            <a:r>
              <a:rPr lang="en-GB" dirty="0"/>
              <a:t>Edges are not exclusively indexed by node pairs; a unique key is required;</a:t>
            </a:r>
          </a:p>
          <a:p>
            <a:r>
              <a:rPr lang="en-GB" dirty="0"/>
              <a:t>We can no longer use adjacency matrices (we need a bunch).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Transport Network: two nodes could be connected by a motorway and a local road.</a:t>
            </a:r>
          </a:p>
          <a:p>
            <a:pPr marL="0" indent="0">
              <a:buNone/>
            </a:pPr>
            <a:r>
              <a:rPr lang="en-GB" dirty="0"/>
              <a:t>Social Network: we can be friends and part of each other family members.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32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MultiDiGraph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a </a:t>
            </a:r>
            <a:r>
              <a:rPr lang="en-GB" dirty="0" err="1"/>
              <a:t>MultiDiGraph</a:t>
            </a:r>
            <a:r>
              <a:rPr lang="en-GB" dirty="0"/>
              <a:t>:</a:t>
            </a:r>
          </a:p>
          <a:p>
            <a:r>
              <a:rPr lang="en-GB" dirty="0"/>
              <a:t>Nodes are unique;</a:t>
            </a:r>
          </a:p>
          <a:p>
            <a:r>
              <a:rPr lang="en-GB" dirty="0"/>
              <a:t>Edges are directed;</a:t>
            </a:r>
          </a:p>
          <a:p>
            <a:r>
              <a:rPr lang="en-GB" dirty="0"/>
              <a:t>Edges are not exclusively indexed by node pairs, a unique key is required;</a:t>
            </a:r>
          </a:p>
          <a:p>
            <a:r>
              <a:rPr lang="en-GB" dirty="0"/>
              <a:t>We can no longer use adjacency matrices (we need a bunch).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Transport Network: Two nodes connected by a motorway and a one-way street.</a:t>
            </a:r>
          </a:p>
          <a:p>
            <a:pPr marL="0" indent="0">
              <a:buNone/>
            </a:pPr>
            <a:r>
              <a:rPr lang="en-GB" dirty="0"/>
              <a:t>Social Network: two people can be friends and one can be among the closest friends of the other.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392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Attributes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Attributes can be linked to </a:t>
            </a:r>
            <a:r>
              <a:rPr lang="en-GB" b="1" dirty="0"/>
              <a:t>edges </a:t>
            </a:r>
            <a:r>
              <a:rPr lang="en-GB" dirty="0"/>
              <a:t>and </a:t>
            </a:r>
            <a:r>
              <a:rPr lang="en-GB" b="1" dirty="0"/>
              <a:t>nodes</a:t>
            </a:r>
            <a:r>
              <a:rPr lang="en-GB" dirty="0"/>
              <a:t>:</a:t>
            </a:r>
          </a:p>
          <a:p>
            <a:r>
              <a:rPr lang="en-GB" dirty="0"/>
              <a:t>Coordinate of the node;</a:t>
            </a:r>
          </a:p>
          <a:p>
            <a:r>
              <a:rPr lang="en-GB" dirty="0"/>
              <a:t>Length of the road;</a:t>
            </a:r>
          </a:p>
          <a:p>
            <a:r>
              <a:rPr lang="en-GB" dirty="0"/>
              <a:t>Geometry of road (e.g., </a:t>
            </a:r>
            <a:r>
              <a:rPr lang="en-GB" dirty="0" err="1"/>
              <a:t>LineString</a:t>
            </a:r>
            <a:r>
              <a:rPr lang="en-GB" dirty="0"/>
              <a:t>);</a:t>
            </a:r>
          </a:p>
          <a:p>
            <a:r>
              <a:rPr lang="en-GB" dirty="0"/>
              <a:t>Classification of the road (e.g. Motorway);</a:t>
            </a:r>
          </a:p>
          <a:p>
            <a:r>
              <a:rPr lang="en-GB" dirty="0"/>
              <a:t>Colour and line thickness for visualisation.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545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Modelling Process – Waterfall Model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1CC2C10-4594-0F4C-B4A3-07E4588E42BC}"/>
              </a:ext>
            </a:extLst>
          </p:cNvPr>
          <p:cNvGrpSpPr/>
          <p:nvPr/>
        </p:nvGrpSpPr>
        <p:grpSpPr>
          <a:xfrm>
            <a:off x="395536" y="2005540"/>
            <a:ext cx="8479187" cy="3799725"/>
            <a:chOff x="395536" y="2005540"/>
            <a:chExt cx="8479187" cy="379972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00837B5-7387-ED48-8265-650D968BA293}"/>
                </a:ext>
              </a:extLst>
            </p:cNvPr>
            <p:cNvSpPr/>
            <p:nvPr/>
          </p:nvSpPr>
          <p:spPr>
            <a:xfrm>
              <a:off x="3416968" y="3492843"/>
              <a:ext cx="5403182" cy="2312422"/>
            </a:xfrm>
            <a:prstGeom prst="rect">
              <a:avLst/>
            </a:prstGeom>
            <a:ln w="22225"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05130FE-6CF1-5643-8F0C-A36AF248778F}"/>
                </a:ext>
              </a:extLst>
            </p:cNvPr>
            <p:cNvSpPr/>
            <p:nvPr/>
          </p:nvSpPr>
          <p:spPr>
            <a:xfrm>
              <a:off x="395536" y="2005540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Domain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18FCD-A714-0549-ADFE-05902553BE4B}"/>
                </a:ext>
              </a:extLst>
            </p:cNvPr>
            <p:cNvSpPr/>
            <p:nvPr/>
          </p:nvSpPr>
          <p:spPr>
            <a:xfrm>
              <a:off x="3471541" y="3546656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Conceptual 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809CEE-21CC-704C-8F6E-197908FC65BE}"/>
                </a:ext>
              </a:extLst>
            </p:cNvPr>
            <p:cNvSpPr/>
            <p:nvPr/>
          </p:nvSpPr>
          <p:spPr>
            <a:xfrm>
              <a:off x="5005648" y="4315920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Logical Model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6E16D66-439A-6741-9130-DE3773408F8A}"/>
                </a:ext>
              </a:extLst>
            </p:cNvPr>
            <p:cNvSpPr/>
            <p:nvPr/>
          </p:nvSpPr>
          <p:spPr>
            <a:xfrm>
              <a:off x="6659910" y="5085184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Physical 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D5BD527A-472F-5B4E-929E-588948111DBF}"/>
                </a:ext>
              </a:extLst>
            </p:cNvPr>
            <p:cNvCxnSpPr>
              <a:cxnSpLocks/>
              <a:stCxn id="7" idx="2"/>
              <a:endCxn id="10" idx="1"/>
            </p:cNvCxnSpPr>
            <p:nvPr/>
          </p:nvCxnSpPr>
          <p:spPr>
            <a:xfrm rot="16200000" flipH="1">
              <a:off x="1449770" y="2643494"/>
              <a:ext cx="447816" cy="468052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CB9665C3-D931-5A4A-9095-EF2605D001C6}"/>
                </a:ext>
              </a:extLst>
            </p:cNvPr>
            <p:cNvCxnSpPr>
              <a:cxnSpLocks/>
              <a:stCxn id="10" idx="2"/>
              <a:endCxn id="12" idx="1"/>
            </p:cNvCxnSpPr>
            <p:nvPr/>
          </p:nvCxnSpPr>
          <p:spPr>
            <a:xfrm rot="16200000" flipH="1">
              <a:off x="2989066" y="3388217"/>
              <a:ext cx="445228" cy="51972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307A93A7-3EE9-5642-B26A-3ECF14F13214}"/>
                </a:ext>
              </a:extLst>
            </p:cNvPr>
            <p:cNvCxnSpPr>
              <a:cxnSpLocks/>
              <a:stCxn id="12" idx="2"/>
              <a:endCxn id="14" idx="1"/>
            </p:cNvCxnSpPr>
            <p:nvPr/>
          </p:nvCxnSpPr>
          <p:spPr>
            <a:xfrm rot="16200000" flipH="1">
              <a:off x="4538038" y="4172346"/>
              <a:ext cx="445228" cy="48999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BACDACFE-7E21-6B4D-8C97-D4A2E28CE5E0}"/>
                </a:ext>
              </a:extLst>
            </p:cNvPr>
            <p:cNvCxnSpPr>
              <a:cxnSpLocks/>
              <a:stCxn id="14" idx="2"/>
              <a:endCxn id="16" idx="1"/>
            </p:cNvCxnSpPr>
            <p:nvPr/>
          </p:nvCxnSpPr>
          <p:spPr>
            <a:xfrm rot="16200000" flipH="1">
              <a:off x="6132223" y="4881533"/>
              <a:ext cx="445228" cy="610146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E333DD-153D-C945-87AE-F35E8A5BDDC3}"/>
                </a:ext>
              </a:extLst>
            </p:cNvPr>
            <p:cNvSpPr txBox="1"/>
            <p:nvPr/>
          </p:nvSpPr>
          <p:spPr>
            <a:xfrm>
              <a:off x="6394557" y="346341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Computational Models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9A2DCE-F360-1E4F-9381-52AF63E9A008}"/>
                </a:ext>
              </a:extLst>
            </p:cNvPr>
            <p:cNvSpPr/>
            <p:nvPr/>
          </p:nvSpPr>
          <p:spPr>
            <a:xfrm>
              <a:off x="1907704" y="2777392"/>
              <a:ext cx="208823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Domain Model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7E86356-B153-A548-97D8-D13FFBAAF67C}"/>
              </a:ext>
            </a:extLst>
          </p:cNvPr>
          <p:cNvSpPr txBox="1"/>
          <p:nvPr/>
        </p:nvSpPr>
        <p:spPr>
          <a:xfrm>
            <a:off x="669618" y="3032784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</a:t>
            </a:r>
          </a:p>
          <a:p>
            <a:r>
              <a:rPr lang="en-US" dirty="0"/>
              <a:t>study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50900A-A4B1-444A-A89D-D4F0CE7F0714}"/>
              </a:ext>
            </a:extLst>
          </p:cNvPr>
          <p:cNvSpPr txBox="1"/>
          <p:nvPr/>
        </p:nvSpPr>
        <p:spPr>
          <a:xfrm>
            <a:off x="2064422" y="3832743"/>
            <a:ext cx="101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analysis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68182C-00CB-3E44-8382-2486313F395B}"/>
              </a:ext>
            </a:extLst>
          </p:cNvPr>
          <p:cNvSpPr txBox="1"/>
          <p:nvPr/>
        </p:nvSpPr>
        <p:spPr>
          <a:xfrm>
            <a:off x="3680535" y="4639956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design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6B017D-9A28-7944-ADBF-AB74CC3B03D5}"/>
              </a:ext>
            </a:extLst>
          </p:cNvPr>
          <p:cNvSpPr txBox="1"/>
          <p:nvPr/>
        </p:nvSpPr>
        <p:spPr>
          <a:xfrm>
            <a:off x="4728553" y="5152375"/>
            <a:ext cx="1749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implementation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D1F6A37-E4D7-2346-BAB6-DBEBAEC91312}"/>
              </a:ext>
            </a:extLst>
          </p:cNvPr>
          <p:cNvSpPr/>
          <p:nvPr/>
        </p:nvSpPr>
        <p:spPr>
          <a:xfrm>
            <a:off x="1979712" y="2852936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9FE6E-81A3-5E4C-AD3D-3853EAE343E7}"/>
              </a:ext>
            </a:extLst>
          </p:cNvPr>
          <p:cNvSpPr/>
          <p:nvPr/>
        </p:nvSpPr>
        <p:spPr>
          <a:xfrm>
            <a:off x="433366" y="2041544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06D973-4DD8-AF4C-8DD1-9A143E19BE9E}"/>
              </a:ext>
            </a:extLst>
          </p:cNvPr>
          <p:cNvSpPr/>
          <p:nvPr/>
        </p:nvSpPr>
        <p:spPr>
          <a:xfrm>
            <a:off x="3491481" y="3582660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67BAB94-9C85-5B45-975E-1E7036487C3C}"/>
              </a:ext>
            </a:extLst>
          </p:cNvPr>
          <p:cNvSpPr/>
          <p:nvPr/>
        </p:nvSpPr>
        <p:spPr>
          <a:xfrm>
            <a:off x="5034935" y="4347266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AFFE9EF-BC62-924E-AB92-F5EC64B5C45B}"/>
              </a:ext>
            </a:extLst>
          </p:cNvPr>
          <p:cNvSpPr/>
          <p:nvPr/>
        </p:nvSpPr>
        <p:spPr>
          <a:xfrm>
            <a:off x="6698053" y="5108954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87069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Each graph edge can have a weight associated with it.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Weight represents impedance through graph: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E.g., edge length in a transport network.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But what happens if we have different speed limits in the transport network?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can compute the total travel time by weighting each edge by a value equal to edge length divided by speed and then summing them up.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956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 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There are many algorithms for calculating the shortest distance through a graph network.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Different algorithms are suited for different graphs and have different computational time/memory efficiency.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shortest-path algorithm is designed to minimise the cost of the path from a source node to a destination node.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Dijkstra’s shortest path algorithm is one of the most commonly used.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83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Dijkstra’s algorithm is a greedy algorithm for solving a single source shortest path that provides us with the shortest path from one particular source node to all other nodes in the given graph.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can be applied to both directed and undirected graphs.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is applied to weighted graphs.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 the algorithm to be applicable, the source and destination nodes must be connected.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47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Animated Example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A34CB36F-8F10-7048-AEF9-4CE6B4B0A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097" y="1634899"/>
            <a:ext cx="3814514" cy="3814514"/>
          </a:xfrm>
          <a:prstGeom prst="rect">
            <a:avLst/>
          </a:prstGeom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5A6B7CCA-3EEB-5B46-AFF7-C48C87257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11783" y="2018848"/>
            <a:ext cx="3302000" cy="32893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772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47B8B-B47E-B843-9753-A68D9C7E9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462" y="2662646"/>
            <a:ext cx="26543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46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NetworkX is a Python package for the creation, manipulation, and study of the structure, dynamics and functions of complex networks.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package is usually imported as:</a:t>
            </a: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networkx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nx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Features:</a:t>
            </a:r>
          </a:p>
          <a:p>
            <a:r>
              <a:rPr lang="en-US" dirty="0"/>
              <a:t>Supports graphs, digraphs and multigraphs;</a:t>
            </a:r>
          </a:p>
          <a:p>
            <a:r>
              <a:rPr lang="en-US" dirty="0"/>
              <a:t>Many standard graph algorithms (like Dijkstra);</a:t>
            </a:r>
          </a:p>
          <a:p>
            <a:r>
              <a:rPr lang="en-US" dirty="0"/>
              <a:t>Edges can hold arbitrary data (e.g. weights, time-series).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Documentation available here: </a:t>
            </a:r>
            <a:r>
              <a:rPr lang="en-GB" dirty="0">
                <a:hlinkClick r:id="rId3"/>
              </a:rPr>
              <a:t>https://networkx.github.io/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407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To create a graph object: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g =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nx.Graph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To add nodes: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g.add_node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attribute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'red'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/>
              <a:t>To get the nodes: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g.nodes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To add an edge (note that we don’t need to add nodes first):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g.add_edge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attribute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'red'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/>
              <a:t>To get the edges: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g.edges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57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make a simple 3x3 Manhattan road network: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g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nx.Graph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We label our nodes in accordance with the formula defined by this function:</a:t>
            </a: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get_id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(r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r + c * w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We now add the nodes to the graph: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r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(h):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(w):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g.add_node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get_id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(r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c))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175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(II)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We can draw the graph by:</a:t>
            </a:r>
          </a:p>
          <a:p>
            <a:pPr marL="0" indent="0">
              <a:buNone/>
            </a:pP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nx.draw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(g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font_color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'white'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with_labels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/>
              <a:t>To construct the edges:</a:t>
            </a:r>
          </a:p>
          <a:p>
            <a:pPr marL="0" indent="0">
              <a:buNone/>
            </a:pP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r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(h):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(w):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 &lt; w -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g.add_edge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get_id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(r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c)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get_id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(r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c+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        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r &lt; h -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g.add_edge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get_id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(r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c)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get_id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(r+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c)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079D4D-228A-1E43-B755-0914B5778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708" y="4094873"/>
            <a:ext cx="27686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6038A4-9F63-4045-8988-42D70B22A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116" y="4094873"/>
            <a:ext cx="2768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2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(III)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We can use Dijkstra to find the shortest path between two nodes: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nx.dijkstra_path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(g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source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"length"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[3, 6, 7, 8]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We can transform the graph into a </a:t>
            </a:r>
            <a:br>
              <a:rPr lang="en-US" sz="1800" dirty="0"/>
            </a:br>
            <a:r>
              <a:rPr lang="en-US" sz="1800" dirty="0" err="1"/>
              <a:t>DiGraph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g =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g.to_directed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Let’s now remove one edge: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g.remove_edge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And, perform Dijkstra again: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[3, 4, 5, 8]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1DD07-E681-9E4D-8CB8-0CB3ABD3D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30" y="2828271"/>
            <a:ext cx="4523890" cy="29882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274F06-8384-AE41-8657-46B5B090E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330" y="2779078"/>
            <a:ext cx="4523890" cy="2988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7D54E3-7BA4-094A-BDF0-3042D4AE7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910" y="2828271"/>
            <a:ext cx="4523890" cy="29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5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and Raster Representations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68453D-6C25-7146-B1DE-46A732147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Geospatial phenomena are modelled as either fields or features.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Fields and Features are modelled in a Geometric Space as Geometric entities.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Geometric entities (e.g. vector polygons or raster pixels) have a permanent spatial relationship.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exploit this spatial relationship using spatial tools such as buffering, intersection, and overlay to solve problems.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94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and Raster Representations (II)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68453D-6C25-7146-B1DE-46A732147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However, these representations do not allow the spatial indexing of entities or to reason about how entities are connected to each other.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Which tube stations are a 5-minute walk from my current position?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How do I get from Euston Station to Waterloo Station?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9CF40-7594-FA49-9DFD-CE2FD9026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51" y="3349822"/>
            <a:ext cx="4881968" cy="273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1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Representations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1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Representation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858363"/>
            <a:ext cx="6031072" cy="4161438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The </a:t>
            </a:r>
            <a:r>
              <a:rPr lang="en-US" sz="1400" b="1" dirty="0"/>
              <a:t>root</a:t>
            </a:r>
            <a:r>
              <a:rPr lang="en-US" sz="1400" dirty="0"/>
              <a:t> is the top node of the tree (like 1).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A </a:t>
            </a:r>
            <a:r>
              <a:rPr lang="en-US" sz="1400" b="1" dirty="0"/>
              <a:t>child</a:t>
            </a:r>
            <a:r>
              <a:rPr lang="en-US" sz="1400" dirty="0"/>
              <a:t> is a node directly connected to another node when moving away from the root (like 2 to 1).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A </a:t>
            </a:r>
            <a:r>
              <a:rPr lang="en-US" sz="1400" b="1" dirty="0"/>
              <a:t>parent</a:t>
            </a:r>
            <a:r>
              <a:rPr lang="en-US" sz="1400" dirty="0"/>
              <a:t> is the opposite of a child (like 1 to 2).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Siblings</a:t>
            </a:r>
            <a:r>
              <a:rPr lang="en-US" sz="1400" dirty="0"/>
              <a:t> are nodes with the same parent (like 4, 5 and 6).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A</a:t>
            </a:r>
            <a:r>
              <a:rPr lang="en-US" sz="1400" b="1" dirty="0"/>
              <a:t> descendant</a:t>
            </a:r>
            <a:r>
              <a:rPr lang="en-US" sz="1400" dirty="0"/>
              <a:t> is a node reachable by repeated proceeding from parent to child (like 9 to 2).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An</a:t>
            </a:r>
            <a:r>
              <a:rPr lang="en-US" sz="1400" b="1" dirty="0"/>
              <a:t> ancestor</a:t>
            </a:r>
            <a:r>
              <a:rPr lang="en-US" sz="1400" dirty="0"/>
              <a:t> is a node reachable by repeated proceeding from the child to the parent (like 2 to 9).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A </a:t>
            </a:r>
            <a:r>
              <a:rPr lang="en-US" sz="1400" b="1" dirty="0"/>
              <a:t>leaf</a:t>
            </a:r>
            <a:r>
              <a:rPr lang="en-US" sz="1400" dirty="0"/>
              <a:t> is a node without children (like 4, 7, 9 and 3).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4DAB45-71D4-D944-BD81-BBB73148EC74}"/>
              </a:ext>
            </a:extLst>
          </p:cNvPr>
          <p:cNvSpPr/>
          <p:nvPr/>
        </p:nvSpPr>
        <p:spPr>
          <a:xfrm>
            <a:off x="7291450" y="2291937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DBFFF4-A201-8F41-8A48-360209A45F31}"/>
              </a:ext>
            </a:extLst>
          </p:cNvPr>
          <p:cNvSpPr/>
          <p:nvPr/>
        </p:nvSpPr>
        <p:spPr>
          <a:xfrm>
            <a:off x="6881752" y="3071749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9D04EA-EDA0-1549-8399-01A8815F2D2A}"/>
              </a:ext>
            </a:extLst>
          </p:cNvPr>
          <p:cNvSpPr/>
          <p:nvPr/>
        </p:nvSpPr>
        <p:spPr>
          <a:xfrm>
            <a:off x="7698550" y="3071748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ABF076-B70E-A54C-966B-ECB2E17E1945}"/>
              </a:ext>
            </a:extLst>
          </p:cNvPr>
          <p:cNvSpPr/>
          <p:nvPr/>
        </p:nvSpPr>
        <p:spPr>
          <a:xfrm>
            <a:off x="6497162" y="3876411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433489-238A-5945-95F3-B1AF0227B573}"/>
              </a:ext>
            </a:extLst>
          </p:cNvPr>
          <p:cNvSpPr/>
          <p:nvPr/>
        </p:nvSpPr>
        <p:spPr>
          <a:xfrm>
            <a:off x="7291450" y="3878390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7580BE8-ECF3-4748-BF5C-E80E27298166}"/>
              </a:ext>
            </a:extLst>
          </p:cNvPr>
          <p:cNvSpPr/>
          <p:nvPr/>
        </p:nvSpPr>
        <p:spPr>
          <a:xfrm>
            <a:off x="6894306" y="3876411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FE5EF9-5C43-AE4F-9588-A8D13501F678}"/>
              </a:ext>
            </a:extLst>
          </p:cNvPr>
          <p:cNvSpPr/>
          <p:nvPr/>
        </p:nvSpPr>
        <p:spPr>
          <a:xfrm>
            <a:off x="6894306" y="4639292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0293-C0D9-9940-90EB-7FD7326679CC}"/>
              </a:ext>
            </a:extLst>
          </p:cNvPr>
          <p:cNvSpPr/>
          <p:nvPr/>
        </p:nvSpPr>
        <p:spPr>
          <a:xfrm>
            <a:off x="7291450" y="4633601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90FE054-59E6-B24D-8635-58FC5D9F0F2A}"/>
              </a:ext>
            </a:extLst>
          </p:cNvPr>
          <p:cNvSpPr/>
          <p:nvPr/>
        </p:nvSpPr>
        <p:spPr>
          <a:xfrm>
            <a:off x="7291449" y="5292434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B56165-6B1B-FB48-BB1F-C4265CFC6EE8}"/>
              </a:ext>
            </a:extLst>
          </p:cNvPr>
          <p:cNvCxnSpPr>
            <a:cxnSpLocks/>
            <a:stCxn id="3" idx="4"/>
            <a:endCxn id="7" idx="0"/>
          </p:cNvCxnSpPr>
          <p:nvPr/>
        </p:nvCxnSpPr>
        <p:spPr>
          <a:xfrm flipH="1">
            <a:off x="7012381" y="2553194"/>
            <a:ext cx="409698" cy="51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D7EEF2-9285-2145-98E3-F445981A8092}"/>
              </a:ext>
            </a:extLst>
          </p:cNvPr>
          <p:cNvCxnSpPr>
            <a:cxnSpLocks/>
            <a:stCxn id="3" idx="4"/>
            <a:endCxn id="8" idx="0"/>
          </p:cNvCxnSpPr>
          <p:nvPr/>
        </p:nvCxnSpPr>
        <p:spPr>
          <a:xfrm>
            <a:off x="7422079" y="2553194"/>
            <a:ext cx="407100" cy="51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77C64F0-DCCA-4A46-9F03-8C88468BE714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 flipH="1">
            <a:off x="6627791" y="3333006"/>
            <a:ext cx="384590" cy="543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E8C50A-F862-0541-93BF-2533CC5D6CA5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>
            <a:off x="7012381" y="3333006"/>
            <a:ext cx="12554" cy="543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CB102B-F73C-5A4A-868C-0FE9D86201DD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7012381" y="3333006"/>
            <a:ext cx="409698" cy="545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0D446F1-65BA-8443-BEE4-F97211F531AF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7024935" y="4137668"/>
            <a:ext cx="0" cy="501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FFBECB-6DE1-6842-B545-849D74A1B1B9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034890" y="4137668"/>
            <a:ext cx="387189" cy="495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11BAE5-9F05-0B44-B963-D10441339E89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 flipH="1">
            <a:off x="7422078" y="4894858"/>
            <a:ext cx="1" cy="397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6D121D-EEE2-5342-6F42-2D05B9794B73}"/>
              </a:ext>
            </a:extLst>
          </p:cNvPr>
          <p:cNvSpPr txBox="1"/>
          <p:nvPr/>
        </p:nvSpPr>
        <p:spPr>
          <a:xfrm>
            <a:off x="344757" y="1335143"/>
            <a:ext cx="83732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/>
              <a:t>A tree is a widely used data structure that simulates a hierarchical structure, with a root value and subtrees of children with a parent node represented as a set of linked nodes.</a:t>
            </a:r>
          </a:p>
        </p:txBody>
      </p:sp>
    </p:spTree>
    <p:extLst>
      <p:ext uri="{BB962C8B-B14F-4D97-AF65-F5344CB8AC3E}">
        <p14:creationId xmlns:p14="http://schemas.microsoft.com/office/powerpoint/2010/main" val="3212242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1" y="1340768"/>
            <a:ext cx="5742050" cy="4679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binary tree is a special tree where every node can only have two children.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commonly used as a binary search </a:t>
            </a:r>
            <a:br>
              <a:rPr lang="en-US" dirty="0"/>
            </a:br>
            <a:r>
              <a:rPr lang="en-US" dirty="0"/>
              <a:t>trees (</a:t>
            </a:r>
            <a:r>
              <a:rPr lang="en-US" b="1" dirty="0"/>
              <a:t>BST</a:t>
            </a:r>
            <a:r>
              <a:rPr lang="en-US" dirty="0"/>
              <a:t>), where for each node, a node’s left sub-tree must have values less than the node value and a node’s right sub-tree must have values greater than the node value.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BSTs (when balanced like </a:t>
            </a:r>
            <a:r>
              <a:rPr lang="en-US" b="1" dirty="0"/>
              <a:t>B-Trees</a:t>
            </a:r>
            <a:r>
              <a:rPr lang="en-US" dirty="0"/>
              <a:t>) allow a quicker search than storing values in a list. </a:t>
            </a:r>
            <a:br>
              <a:rPr lang="en-US" dirty="0"/>
            </a:br>
            <a:r>
              <a:rPr lang="en-US" dirty="0"/>
              <a:t>This is because at every node (decision point) we only need to check one of the two subtrees.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4DAB45-71D4-D944-BD81-BBB73148EC74}"/>
              </a:ext>
            </a:extLst>
          </p:cNvPr>
          <p:cNvSpPr/>
          <p:nvPr/>
        </p:nvSpPr>
        <p:spPr>
          <a:xfrm>
            <a:off x="7291450" y="2291937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DBFFF4-A201-8F41-8A48-360209A45F31}"/>
              </a:ext>
            </a:extLst>
          </p:cNvPr>
          <p:cNvSpPr/>
          <p:nvPr/>
        </p:nvSpPr>
        <p:spPr>
          <a:xfrm>
            <a:off x="6881752" y="3071749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9D04EA-EDA0-1549-8399-01A8815F2D2A}"/>
              </a:ext>
            </a:extLst>
          </p:cNvPr>
          <p:cNvSpPr/>
          <p:nvPr/>
        </p:nvSpPr>
        <p:spPr>
          <a:xfrm>
            <a:off x="7698550" y="3071748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ABF076-B70E-A54C-966B-ECB2E17E1945}"/>
              </a:ext>
            </a:extLst>
          </p:cNvPr>
          <p:cNvSpPr/>
          <p:nvPr/>
        </p:nvSpPr>
        <p:spPr>
          <a:xfrm>
            <a:off x="6497162" y="3876411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7580BE8-ECF3-4748-BF5C-E80E27298166}"/>
              </a:ext>
            </a:extLst>
          </p:cNvPr>
          <p:cNvSpPr/>
          <p:nvPr/>
        </p:nvSpPr>
        <p:spPr>
          <a:xfrm>
            <a:off x="7160820" y="3859480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FE5EF9-5C43-AE4F-9588-A8D13501F678}"/>
              </a:ext>
            </a:extLst>
          </p:cNvPr>
          <p:cNvSpPr/>
          <p:nvPr/>
        </p:nvSpPr>
        <p:spPr>
          <a:xfrm>
            <a:off x="6894306" y="4639292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0293-C0D9-9940-90EB-7FD7326679CC}"/>
              </a:ext>
            </a:extLst>
          </p:cNvPr>
          <p:cNvSpPr/>
          <p:nvPr/>
        </p:nvSpPr>
        <p:spPr>
          <a:xfrm>
            <a:off x="7437293" y="4639292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90FE054-59E6-B24D-8635-58FC5D9F0F2A}"/>
              </a:ext>
            </a:extLst>
          </p:cNvPr>
          <p:cNvSpPr/>
          <p:nvPr/>
        </p:nvSpPr>
        <p:spPr>
          <a:xfrm>
            <a:off x="7625629" y="5288475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B56165-6B1B-FB48-BB1F-C4265CFC6EE8}"/>
              </a:ext>
            </a:extLst>
          </p:cNvPr>
          <p:cNvCxnSpPr>
            <a:cxnSpLocks/>
            <a:stCxn id="3" idx="4"/>
            <a:endCxn id="7" idx="0"/>
          </p:cNvCxnSpPr>
          <p:nvPr/>
        </p:nvCxnSpPr>
        <p:spPr>
          <a:xfrm flipH="1">
            <a:off x="7012381" y="2553194"/>
            <a:ext cx="409698" cy="51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D7EEF2-9285-2145-98E3-F445981A8092}"/>
              </a:ext>
            </a:extLst>
          </p:cNvPr>
          <p:cNvCxnSpPr>
            <a:cxnSpLocks/>
            <a:stCxn id="3" idx="4"/>
            <a:endCxn id="8" idx="0"/>
          </p:cNvCxnSpPr>
          <p:nvPr/>
        </p:nvCxnSpPr>
        <p:spPr>
          <a:xfrm>
            <a:off x="7422079" y="2553194"/>
            <a:ext cx="407100" cy="51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77C64F0-DCCA-4A46-9F03-8C88468BE714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 flipH="1">
            <a:off x="6627791" y="3333006"/>
            <a:ext cx="384590" cy="543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E8C50A-F862-0541-93BF-2533CC5D6CA5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>
            <a:off x="7012381" y="3333006"/>
            <a:ext cx="279068" cy="526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0D446F1-65BA-8443-BEE4-F97211F531AF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 flipH="1">
            <a:off x="7024935" y="4120737"/>
            <a:ext cx="266514" cy="51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FFBECB-6DE1-6842-B545-849D74A1B1B9}"/>
              </a:ext>
            </a:extLst>
          </p:cNvPr>
          <p:cNvCxnSpPr>
            <a:cxnSpLocks/>
            <a:stCxn id="11" idx="4"/>
            <a:endCxn id="13" idx="0"/>
          </p:cNvCxnSpPr>
          <p:nvPr/>
        </p:nvCxnSpPr>
        <p:spPr>
          <a:xfrm>
            <a:off x="7291449" y="4120737"/>
            <a:ext cx="276473" cy="51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11BAE5-9F05-0B44-B963-D10441339E89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>
            <a:off x="7567922" y="4900549"/>
            <a:ext cx="188336" cy="387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351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Operations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Insert </a:t>
            </a:r>
            <a:r>
              <a:rPr lang="en-US" dirty="0"/>
              <a:t>an element in a tree or create a tree if it is empty.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Search </a:t>
            </a:r>
            <a:r>
              <a:rPr lang="en-US" dirty="0"/>
              <a:t>for</a:t>
            </a:r>
            <a:r>
              <a:rPr lang="en-US" b="1" dirty="0"/>
              <a:t> </a:t>
            </a:r>
            <a:r>
              <a:rPr lang="en-US" dirty="0"/>
              <a:t>an element in a tree.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Pre-order traversal </a:t>
            </a:r>
            <a:r>
              <a:rPr lang="en-US" dirty="0"/>
              <a:t>traverse of a tree: the </a:t>
            </a:r>
            <a:r>
              <a:rPr lang="en-US" dirty="0">
                <a:solidFill>
                  <a:srgbClr val="FF0000"/>
                </a:solidFill>
              </a:rPr>
              <a:t>root node </a:t>
            </a:r>
            <a:r>
              <a:rPr lang="en-US" dirty="0"/>
              <a:t>is visited first, then the </a:t>
            </a:r>
            <a:r>
              <a:rPr lang="en-US" dirty="0">
                <a:solidFill>
                  <a:srgbClr val="00B050"/>
                </a:solidFill>
              </a:rPr>
              <a:t>left subtree </a:t>
            </a:r>
            <a:r>
              <a:rPr lang="en-US" dirty="0"/>
              <a:t>is traversed, and the </a:t>
            </a:r>
            <a:r>
              <a:rPr lang="en-US" dirty="0">
                <a:solidFill>
                  <a:srgbClr val="00B0F0"/>
                </a:solidFill>
              </a:rPr>
              <a:t>right subtree </a:t>
            </a:r>
            <a:r>
              <a:rPr lang="en-US" dirty="0"/>
              <a:t>is traversed.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In-order traversal</a:t>
            </a:r>
            <a:r>
              <a:rPr lang="en-US" dirty="0"/>
              <a:t> of a tree: the </a:t>
            </a:r>
            <a:r>
              <a:rPr lang="en-US" dirty="0">
                <a:solidFill>
                  <a:srgbClr val="00B050"/>
                </a:solidFill>
              </a:rPr>
              <a:t>left subtree </a:t>
            </a:r>
            <a:r>
              <a:rPr lang="en-US" dirty="0"/>
              <a:t>is traversed, then the </a:t>
            </a:r>
            <a:r>
              <a:rPr lang="en-US" dirty="0">
                <a:solidFill>
                  <a:srgbClr val="FF0000"/>
                </a:solidFill>
              </a:rPr>
              <a:t>root node</a:t>
            </a:r>
            <a:r>
              <a:rPr lang="en-US" dirty="0"/>
              <a:t> is visited, and the </a:t>
            </a:r>
            <a:r>
              <a:rPr lang="en-US" dirty="0">
                <a:solidFill>
                  <a:srgbClr val="00B0F0"/>
                </a:solidFill>
              </a:rPr>
              <a:t>right subtree </a:t>
            </a:r>
            <a:r>
              <a:rPr lang="en-US" dirty="0"/>
              <a:t>is traversed.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Post-order traversal</a:t>
            </a:r>
            <a:r>
              <a:rPr lang="en-US" dirty="0"/>
              <a:t> of a tree: the </a:t>
            </a:r>
            <a:r>
              <a:rPr lang="en-US" dirty="0">
                <a:solidFill>
                  <a:srgbClr val="00B050"/>
                </a:solidFill>
              </a:rPr>
              <a:t>left subtree </a:t>
            </a:r>
            <a:r>
              <a:rPr lang="en-US" dirty="0"/>
              <a:t>is traversed, then the </a:t>
            </a:r>
            <a:r>
              <a:rPr lang="en-US" dirty="0">
                <a:solidFill>
                  <a:srgbClr val="00B0F0"/>
                </a:solidFill>
              </a:rPr>
              <a:t>right subtree</a:t>
            </a:r>
            <a:r>
              <a:rPr lang="en-US" dirty="0"/>
              <a:t> is traversed, and the </a:t>
            </a:r>
            <a:r>
              <a:rPr lang="en-US" dirty="0">
                <a:solidFill>
                  <a:srgbClr val="FF0000"/>
                </a:solidFill>
              </a:rPr>
              <a:t>root node</a:t>
            </a:r>
            <a:r>
              <a:rPr lang="en-US" dirty="0"/>
              <a:t> is visited.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724476-C88F-524C-B4DF-C3E29851E19C}"/>
              </a:ext>
            </a:extLst>
          </p:cNvPr>
          <p:cNvGrpSpPr/>
          <p:nvPr/>
        </p:nvGrpSpPr>
        <p:grpSpPr>
          <a:xfrm>
            <a:off x="6877622" y="1490749"/>
            <a:ext cx="1689979" cy="1269868"/>
            <a:chOff x="7130171" y="1699755"/>
            <a:chExt cx="1300098" cy="9487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F359AF0-DCD7-2545-B28D-1FC9DD3D796A}"/>
                </a:ext>
              </a:extLst>
            </p:cNvPr>
            <p:cNvSpPr/>
            <p:nvPr/>
          </p:nvSpPr>
          <p:spPr>
            <a:xfrm>
              <a:off x="7648502" y="1699755"/>
              <a:ext cx="261257" cy="261257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54134EE-6C9F-1948-89BE-AA89A52D5ABD}"/>
                </a:ext>
              </a:extLst>
            </p:cNvPr>
            <p:cNvSpPr/>
            <p:nvPr/>
          </p:nvSpPr>
          <p:spPr>
            <a:xfrm>
              <a:off x="7130171" y="2387198"/>
              <a:ext cx="261257" cy="261257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97D5648-BA80-9448-A7AB-10A7DD8C346C}"/>
                </a:ext>
              </a:extLst>
            </p:cNvPr>
            <p:cNvSpPr/>
            <p:nvPr/>
          </p:nvSpPr>
          <p:spPr>
            <a:xfrm>
              <a:off x="8169012" y="2387197"/>
              <a:ext cx="261257" cy="261257"/>
            </a:xfrm>
            <a:prstGeom prst="ellipse">
              <a:avLst/>
            </a:prstGeom>
            <a:ln>
              <a:solidFill>
                <a:srgbClr val="37A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AB5D4F3-19CD-F64B-AD3B-E8F396661906}"/>
                </a:ext>
              </a:extLst>
            </p:cNvPr>
            <p:cNvCxnSpPr>
              <a:cxnSpLocks/>
              <a:stCxn id="5" idx="4"/>
              <a:endCxn id="7" idx="7"/>
            </p:cNvCxnSpPr>
            <p:nvPr/>
          </p:nvCxnSpPr>
          <p:spPr>
            <a:xfrm flipH="1">
              <a:off x="7353168" y="1961012"/>
              <a:ext cx="425963" cy="4644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7DD0E1-005E-B947-94E4-E7C42A4084AE}"/>
                </a:ext>
              </a:extLst>
            </p:cNvPr>
            <p:cNvCxnSpPr>
              <a:cxnSpLocks/>
              <a:stCxn id="5" idx="4"/>
              <a:endCxn id="8" idx="1"/>
            </p:cNvCxnSpPr>
            <p:nvPr/>
          </p:nvCxnSpPr>
          <p:spPr>
            <a:xfrm>
              <a:off x="7779131" y="1961012"/>
              <a:ext cx="428141" cy="464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6807154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39404</TotalTime>
  <Words>2302</Words>
  <Application>Microsoft Macintosh PowerPoint</Application>
  <PresentationFormat>On-screen Show (4:3)</PresentationFormat>
  <Paragraphs>386</Paragraphs>
  <Slides>39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Consolas</vt:lpstr>
      <vt:lpstr>Helvetica Neue</vt:lpstr>
      <vt:lpstr>Helvetica Neue Light</vt:lpstr>
      <vt:lpstr>1_Custom Design</vt:lpstr>
      <vt:lpstr>PowerPoint Presentation</vt:lpstr>
      <vt:lpstr>Python Packages (So Far)</vt:lpstr>
      <vt:lpstr>The Modelling Process – Waterfall Model</vt:lpstr>
      <vt:lpstr>Vector and Raster Representations</vt:lpstr>
      <vt:lpstr>Vector and Raster Representations (II)</vt:lpstr>
      <vt:lpstr>Tree Representations</vt:lpstr>
      <vt:lpstr>Tree Representation</vt:lpstr>
      <vt:lpstr>Binary Trees</vt:lpstr>
      <vt:lpstr>Basic Operations</vt:lpstr>
      <vt:lpstr>R-Trees</vt:lpstr>
      <vt:lpstr>Spatial Indexing</vt:lpstr>
      <vt:lpstr>Spatial Indexing with R-Trees</vt:lpstr>
      <vt:lpstr>rtree</vt:lpstr>
      <vt:lpstr>Rtree</vt:lpstr>
      <vt:lpstr>How to Use Rtree?</vt:lpstr>
      <vt:lpstr>Point Spatial Index</vt:lpstr>
      <vt:lpstr>Graph Representations</vt:lpstr>
      <vt:lpstr>Graph Theory</vt:lpstr>
      <vt:lpstr>Network Modelling</vt:lpstr>
      <vt:lpstr>Network Modelling (II)</vt:lpstr>
      <vt:lpstr>Network Modelling (III)</vt:lpstr>
      <vt:lpstr>Topological Adjacency</vt:lpstr>
      <vt:lpstr>Examples of Modelling with Networks</vt:lpstr>
      <vt:lpstr>Graph Types</vt:lpstr>
      <vt:lpstr>Graph</vt:lpstr>
      <vt:lpstr>Directed Graph (DiGraph)</vt:lpstr>
      <vt:lpstr>MultiGraph</vt:lpstr>
      <vt:lpstr>MultiDiGraph</vt:lpstr>
      <vt:lpstr>Graph Attributes</vt:lpstr>
      <vt:lpstr>Weighted Graphs</vt:lpstr>
      <vt:lpstr>Shortest Path Algorithm</vt:lpstr>
      <vt:lpstr>Dijkstra’s Algorithm</vt:lpstr>
      <vt:lpstr>An Animated Example</vt:lpstr>
      <vt:lpstr>networkx</vt:lpstr>
      <vt:lpstr>NetworkX</vt:lpstr>
      <vt:lpstr>Graph</vt:lpstr>
      <vt:lpstr>Example</vt:lpstr>
      <vt:lpstr>Example (II)</vt:lpstr>
      <vt:lpstr>Example (III)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Lipani, Aldo</cp:lastModifiedBy>
  <cp:revision>536</cp:revision>
  <cp:lastPrinted>2012-07-12T12:58:07Z</cp:lastPrinted>
  <dcterms:created xsi:type="dcterms:W3CDTF">2012-10-26T04:04:39Z</dcterms:created>
  <dcterms:modified xsi:type="dcterms:W3CDTF">2023-11-28T13:29:41Z</dcterms:modified>
</cp:coreProperties>
</file>